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5" r:id="rId3"/>
    <p:sldId id="259" r:id="rId4"/>
    <p:sldId id="258" r:id="rId5"/>
    <p:sldId id="261" r:id="rId6"/>
    <p:sldId id="262" r:id="rId7"/>
    <p:sldId id="263" r:id="rId8"/>
    <p:sldId id="280" r:id="rId9"/>
    <p:sldId id="265" r:id="rId10"/>
    <p:sldId id="266" r:id="rId11"/>
    <p:sldId id="267" r:id="rId12"/>
    <p:sldId id="268" r:id="rId13"/>
    <p:sldId id="269" r:id="rId14"/>
    <p:sldId id="270" r:id="rId15"/>
    <p:sldId id="271" r:id="rId16"/>
    <p:sldId id="272" r:id="rId17"/>
    <p:sldId id="273" r:id="rId18"/>
    <p:sldId id="274"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11893"/>
    <a:srgbClr val="FCFCFC"/>
    <a:srgbClr val="76D6FF"/>
    <a:srgbClr val="00FDFF"/>
    <a:srgbClr val="FE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5"/>
    <p:restoredTop sz="88929"/>
  </p:normalViewPr>
  <p:slideViewPr>
    <p:cSldViewPr snapToGrid="0" snapToObjects="1">
      <p:cViewPr varScale="1">
        <p:scale>
          <a:sx n="61" d="100"/>
          <a:sy n="61" d="100"/>
        </p:scale>
        <p:origin x="248"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B05CC-95B9-2542-904C-5DF98832FAC8}" type="datetimeFigureOut">
              <a:rPr lang="en-US" smtClean="0"/>
              <a:t>10/18/19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F3D60-6A6E-744E-9389-159B60356BCB}" type="slidenum">
              <a:rPr lang="en-US" smtClean="0"/>
              <a:t>‹#›</a:t>
            </a:fld>
            <a:endParaRPr lang="en-US"/>
          </a:p>
        </p:txBody>
      </p:sp>
    </p:spTree>
    <p:extLst>
      <p:ext uri="{BB962C8B-B14F-4D97-AF65-F5344CB8AC3E}">
        <p14:creationId xmlns:p14="http://schemas.microsoft.com/office/powerpoint/2010/main" val="421448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6PR had their class assembly today and this video and </a:t>
            </a:r>
            <a:r>
              <a:rPr lang="en-US" dirty="0" err="1"/>
              <a:t>Powerpoint</a:t>
            </a:r>
            <a:r>
              <a:rPr lang="en-US" dirty="0"/>
              <a:t> presentation shows how all their effort paid off fantastically well! Each slide was made by the children during the past few ICT lessons to summarise their learning about online safety and creating presentations. We are very proud of them all and hope they are also proud of themselves.</a:t>
            </a:r>
          </a:p>
        </p:txBody>
      </p:sp>
      <p:sp>
        <p:nvSpPr>
          <p:cNvPr id="4" name="Slide Number Placeholder 3"/>
          <p:cNvSpPr>
            <a:spLocks noGrp="1"/>
          </p:cNvSpPr>
          <p:nvPr>
            <p:ph type="sldNum" sz="quarter" idx="5"/>
          </p:nvPr>
        </p:nvSpPr>
        <p:spPr/>
        <p:txBody>
          <a:bodyPr/>
          <a:lstStyle/>
          <a:p>
            <a:fld id="{45FF3D60-6A6E-744E-9389-159B60356BCB}" type="slidenum">
              <a:rPr lang="en-US" smtClean="0"/>
              <a:t>1</a:t>
            </a:fld>
            <a:endParaRPr lang="en-US"/>
          </a:p>
        </p:txBody>
      </p:sp>
    </p:spTree>
    <p:extLst>
      <p:ext uri="{BB962C8B-B14F-4D97-AF65-F5344CB8AC3E}">
        <p14:creationId xmlns:p14="http://schemas.microsoft.com/office/powerpoint/2010/main" val="47656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Ozge and Riona</a:t>
            </a:r>
          </a:p>
          <a:p>
            <a:endParaRPr lang="en-US" dirty="0"/>
          </a:p>
        </p:txBody>
      </p:sp>
      <p:sp>
        <p:nvSpPr>
          <p:cNvPr id="4" name="Slide Number Placeholder 3"/>
          <p:cNvSpPr>
            <a:spLocks noGrp="1"/>
          </p:cNvSpPr>
          <p:nvPr>
            <p:ph type="sldNum" sz="quarter" idx="5"/>
          </p:nvPr>
        </p:nvSpPr>
        <p:spPr/>
        <p:txBody>
          <a:bodyPr/>
          <a:lstStyle/>
          <a:p>
            <a:fld id="{45FF3D60-6A6E-744E-9389-159B60356BCB}" type="slidenum">
              <a:rPr lang="en-US" smtClean="0"/>
              <a:t>10</a:t>
            </a:fld>
            <a:endParaRPr lang="en-US"/>
          </a:p>
        </p:txBody>
      </p:sp>
    </p:spTree>
    <p:extLst>
      <p:ext uri="{BB962C8B-B14F-4D97-AF65-F5344CB8AC3E}">
        <p14:creationId xmlns:p14="http://schemas.microsoft.com/office/powerpoint/2010/main" val="376324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Ozge and Riona</a:t>
            </a:r>
          </a:p>
          <a:p>
            <a:endParaRPr lang="en-US" dirty="0"/>
          </a:p>
          <a:p>
            <a:r>
              <a:rPr lang="en-US" dirty="0"/>
              <a:t>So remember to stay safe and only talk to the people you know</a:t>
            </a:r>
          </a:p>
        </p:txBody>
      </p:sp>
      <p:sp>
        <p:nvSpPr>
          <p:cNvPr id="4" name="Slide Number Placeholder 3"/>
          <p:cNvSpPr>
            <a:spLocks noGrp="1"/>
          </p:cNvSpPr>
          <p:nvPr>
            <p:ph type="sldNum" sz="quarter" idx="5"/>
          </p:nvPr>
        </p:nvSpPr>
        <p:spPr/>
        <p:txBody>
          <a:bodyPr/>
          <a:lstStyle/>
          <a:p>
            <a:fld id="{97DFBECA-EEC4-5846-B959-D554EADBEE9E}" type="slidenum">
              <a:rPr lang="en-US" smtClean="0"/>
              <a:t>11</a:t>
            </a:fld>
            <a:endParaRPr lang="en-US"/>
          </a:p>
        </p:txBody>
      </p:sp>
    </p:spTree>
    <p:extLst>
      <p:ext uri="{BB962C8B-B14F-4D97-AF65-F5344CB8AC3E}">
        <p14:creationId xmlns:p14="http://schemas.microsoft.com/office/powerpoint/2010/main" val="248956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Nabilah, Eliana, Ibrahim, Kayleigh and Leslie</a:t>
            </a:r>
          </a:p>
        </p:txBody>
      </p:sp>
      <p:sp>
        <p:nvSpPr>
          <p:cNvPr id="4" name="Slide Number Placeholder 3"/>
          <p:cNvSpPr>
            <a:spLocks noGrp="1"/>
          </p:cNvSpPr>
          <p:nvPr>
            <p:ph type="sldNum" sz="quarter" idx="5"/>
          </p:nvPr>
        </p:nvSpPr>
        <p:spPr/>
        <p:txBody>
          <a:bodyPr/>
          <a:lstStyle/>
          <a:p>
            <a:fld id="{45FF3D60-6A6E-744E-9389-159B60356BCB}" type="slidenum">
              <a:rPr lang="en-US" smtClean="0"/>
              <a:t>12</a:t>
            </a:fld>
            <a:endParaRPr lang="en-US"/>
          </a:p>
        </p:txBody>
      </p:sp>
    </p:spTree>
    <p:extLst>
      <p:ext uri="{BB962C8B-B14F-4D97-AF65-F5344CB8AC3E}">
        <p14:creationId xmlns:p14="http://schemas.microsoft.com/office/powerpoint/2010/main" val="4129361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Nabilah, Eliana, Ibrahim, Kayleigh and Leslie</a:t>
            </a:r>
          </a:p>
          <a:p>
            <a:endParaRPr lang="en-US" dirty="0"/>
          </a:p>
        </p:txBody>
      </p:sp>
      <p:sp>
        <p:nvSpPr>
          <p:cNvPr id="4" name="Slide Number Placeholder 3"/>
          <p:cNvSpPr>
            <a:spLocks noGrp="1"/>
          </p:cNvSpPr>
          <p:nvPr>
            <p:ph type="sldNum" sz="quarter" idx="5"/>
          </p:nvPr>
        </p:nvSpPr>
        <p:spPr/>
        <p:txBody>
          <a:bodyPr/>
          <a:lstStyle/>
          <a:p>
            <a:fld id="{45FF3D60-6A6E-744E-9389-159B60356BCB}" type="slidenum">
              <a:rPr lang="en-US" smtClean="0"/>
              <a:t>13</a:t>
            </a:fld>
            <a:endParaRPr lang="en-US"/>
          </a:p>
        </p:txBody>
      </p:sp>
    </p:spTree>
    <p:extLst>
      <p:ext uri="{BB962C8B-B14F-4D97-AF65-F5344CB8AC3E}">
        <p14:creationId xmlns:p14="http://schemas.microsoft.com/office/powerpoint/2010/main" val="262832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Nabilah, Eliana, Ibrahim, Kayleigh and Leslie</a:t>
            </a:r>
          </a:p>
          <a:p>
            <a:endParaRPr lang="en-US" dirty="0"/>
          </a:p>
        </p:txBody>
      </p:sp>
      <p:sp>
        <p:nvSpPr>
          <p:cNvPr id="4" name="Slide Number Placeholder 3"/>
          <p:cNvSpPr>
            <a:spLocks noGrp="1"/>
          </p:cNvSpPr>
          <p:nvPr>
            <p:ph type="sldNum" sz="quarter" idx="5"/>
          </p:nvPr>
        </p:nvSpPr>
        <p:spPr/>
        <p:txBody>
          <a:bodyPr/>
          <a:lstStyle/>
          <a:p>
            <a:fld id="{45FF3D60-6A6E-744E-9389-159B60356BCB}" type="slidenum">
              <a:rPr lang="en-US" smtClean="0"/>
              <a:t>14</a:t>
            </a:fld>
            <a:endParaRPr lang="en-US"/>
          </a:p>
        </p:txBody>
      </p:sp>
    </p:spTree>
    <p:extLst>
      <p:ext uri="{BB962C8B-B14F-4D97-AF65-F5344CB8AC3E}">
        <p14:creationId xmlns:p14="http://schemas.microsoft.com/office/powerpoint/2010/main" val="146306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Aliye Mina and Beyza </a:t>
            </a:r>
          </a:p>
          <a:p>
            <a:r>
              <a:rPr lang="en-US" dirty="0"/>
              <a:t>Hello today we will be talking about pop ups </a:t>
            </a:r>
          </a:p>
        </p:txBody>
      </p:sp>
      <p:sp>
        <p:nvSpPr>
          <p:cNvPr id="4" name="Slide Number Placeholder 3"/>
          <p:cNvSpPr>
            <a:spLocks noGrp="1"/>
          </p:cNvSpPr>
          <p:nvPr>
            <p:ph type="sldNum" sz="quarter" idx="5"/>
          </p:nvPr>
        </p:nvSpPr>
        <p:spPr/>
        <p:txBody>
          <a:bodyPr/>
          <a:lstStyle/>
          <a:p>
            <a:fld id="{CAAFB86A-DD95-CA4A-927E-D47866DD80BE}" type="slidenum">
              <a:rPr lang="en-US" smtClean="0"/>
              <a:t>15</a:t>
            </a:fld>
            <a:endParaRPr lang="en-US"/>
          </a:p>
        </p:txBody>
      </p:sp>
    </p:spTree>
    <p:extLst>
      <p:ext uri="{BB962C8B-B14F-4D97-AF65-F5344CB8AC3E}">
        <p14:creationId xmlns:p14="http://schemas.microsoft.com/office/powerpoint/2010/main" val="211873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Aliye Mina and Beyza </a:t>
            </a:r>
          </a:p>
          <a:p>
            <a:endParaRPr lang="en-US" dirty="0"/>
          </a:p>
        </p:txBody>
      </p:sp>
      <p:sp>
        <p:nvSpPr>
          <p:cNvPr id="4" name="Slide Number Placeholder 3"/>
          <p:cNvSpPr>
            <a:spLocks noGrp="1"/>
          </p:cNvSpPr>
          <p:nvPr>
            <p:ph type="sldNum" sz="quarter" idx="5"/>
          </p:nvPr>
        </p:nvSpPr>
        <p:spPr/>
        <p:txBody>
          <a:bodyPr/>
          <a:lstStyle/>
          <a:p>
            <a:fld id="{CAAFB86A-DD95-CA4A-927E-D47866DD80BE}" type="slidenum">
              <a:rPr lang="en-US" smtClean="0"/>
              <a:t>16</a:t>
            </a:fld>
            <a:endParaRPr lang="en-US"/>
          </a:p>
        </p:txBody>
      </p:sp>
    </p:spTree>
    <p:extLst>
      <p:ext uri="{BB962C8B-B14F-4D97-AF65-F5344CB8AC3E}">
        <p14:creationId xmlns:p14="http://schemas.microsoft.com/office/powerpoint/2010/main" val="355448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Jayden and The internet is an awesome place to mess around with different links and websites.</a:t>
            </a:r>
          </a:p>
          <a:p>
            <a:r>
              <a:rPr lang="en-US" dirty="0"/>
              <a:t>Like shopping for underwear!</a:t>
            </a:r>
          </a:p>
          <a:p>
            <a:r>
              <a:rPr lang="en-US" dirty="0"/>
              <a:t>No not like that silly!</a:t>
            </a:r>
          </a:p>
          <a:p>
            <a:r>
              <a:rPr lang="en-US" dirty="0"/>
              <a:t>OH</a:t>
            </a:r>
          </a:p>
          <a:p>
            <a:r>
              <a:rPr lang="en-US" dirty="0"/>
              <a:t>But sometimes websites could cause many corruptions to your computer.</a:t>
            </a:r>
          </a:p>
          <a:p>
            <a:r>
              <a:rPr lang="en-US" dirty="0"/>
              <a:t>How on earth does a piece of underwear make a computer corrupted? Wait … does my underwear have the flu?</a:t>
            </a:r>
          </a:p>
          <a:p>
            <a:r>
              <a:rPr lang="en-US" dirty="0"/>
              <a:t>How many times do I have to tell you it’s not like that!</a:t>
            </a:r>
          </a:p>
          <a:p>
            <a:r>
              <a:rPr lang="en-US" dirty="0"/>
              <a:t>Then HOW does a computer get corrupted?</a:t>
            </a:r>
          </a:p>
          <a:p>
            <a:r>
              <a:rPr lang="en-US" dirty="0"/>
              <a:t>Well viruses and bugs cause them.</a:t>
            </a:r>
          </a:p>
        </p:txBody>
      </p:sp>
      <p:sp>
        <p:nvSpPr>
          <p:cNvPr id="4" name="Slide Number Placeholder 3"/>
          <p:cNvSpPr>
            <a:spLocks noGrp="1"/>
          </p:cNvSpPr>
          <p:nvPr>
            <p:ph type="sldNum" sz="quarter" idx="5"/>
          </p:nvPr>
        </p:nvSpPr>
        <p:spPr/>
        <p:txBody>
          <a:bodyPr/>
          <a:lstStyle/>
          <a:p>
            <a:fld id="{302B5DB1-FD75-E24E-9FBF-C42B8194D392}" type="slidenum">
              <a:rPr lang="en-US" smtClean="0"/>
              <a:t>17</a:t>
            </a:fld>
            <a:endParaRPr lang="en-US"/>
          </a:p>
        </p:txBody>
      </p:sp>
    </p:spTree>
    <p:extLst>
      <p:ext uri="{BB962C8B-B14F-4D97-AF65-F5344CB8AC3E}">
        <p14:creationId xmlns:p14="http://schemas.microsoft.com/office/powerpoint/2010/main" val="1394481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or bugs could cause your computer to get errors</a:t>
            </a:r>
          </a:p>
          <a:p>
            <a:r>
              <a:rPr lang="en-US" dirty="0"/>
              <a:t>So, if you don’t want to get a virus, don’t chuck your computer into the old lady’s - from upstairs – garden. Otherwise, she will feed your computer bugs!</a:t>
            </a:r>
          </a:p>
          <a:p>
            <a:r>
              <a:rPr lang="en-US" dirty="0"/>
              <a:t>No! Bugs and viruses occur from these reasons.</a:t>
            </a:r>
          </a:p>
          <a:p>
            <a:r>
              <a:rPr lang="en-US" dirty="0"/>
              <a:t>-</a:t>
            </a:r>
          </a:p>
        </p:txBody>
      </p:sp>
      <p:sp>
        <p:nvSpPr>
          <p:cNvPr id="4" name="Slide Number Placeholder 3"/>
          <p:cNvSpPr>
            <a:spLocks noGrp="1"/>
          </p:cNvSpPr>
          <p:nvPr>
            <p:ph type="sldNum" sz="quarter" idx="5"/>
          </p:nvPr>
        </p:nvSpPr>
        <p:spPr/>
        <p:txBody>
          <a:bodyPr/>
          <a:lstStyle/>
          <a:p>
            <a:fld id="{302B5DB1-FD75-E24E-9FBF-C42B8194D392}" type="slidenum">
              <a:rPr lang="en-US" smtClean="0"/>
              <a:t>18</a:t>
            </a:fld>
            <a:endParaRPr lang="en-US"/>
          </a:p>
        </p:txBody>
      </p:sp>
    </p:spTree>
    <p:extLst>
      <p:ext uri="{BB962C8B-B14F-4D97-AF65-F5344CB8AC3E}">
        <p14:creationId xmlns:p14="http://schemas.microsoft.com/office/powerpoint/2010/main" val="247988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playing online, it is very important you do not talk to strangers because you might not be able to trust them.</a:t>
            </a:r>
          </a:p>
        </p:txBody>
      </p:sp>
      <p:sp>
        <p:nvSpPr>
          <p:cNvPr id="4" name="Slide Number Placeholder 3"/>
          <p:cNvSpPr>
            <a:spLocks noGrp="1"/>
          </p:cNvSpPr>
          <p:nvPr>
            <p:ph type="sldNum" sz="quarter" idx="5"/>
          </p:nvPr>
        </p:nvSpPr>
        <p:spPr/>
        <p:txBody>
          <a:bodyPr/>
          <a:lstStyle/>
          <a:p>
            <a:fld id="{B3C8E4E3-E982-8248-9F10-E8D17AF7497B}" type="slidenum">
              <a:rPr lang="en-US" smtClean="0"/>
              <a:t>2</a:t>
            </a:fld>
            <a:endParaRPr lang="en-US"/>
          </a:p>
        </p:txBody>
      </p:sp>
    </p:spTree>
    <p:extLst>
      <p:ext uri="{BB962C8B-B14F-4D97-AF65-F5344CB8AC3E}">
        <p14:creationId xmlns:p14="http://schemas.microsoft.com/office/powerpoint/2010/main" val="265024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JAHARI, Elliot, Farhan, Mijanur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JAHARI;THESE ARE OUR INTERNET SAFTEY HEAROS.</a:t>
            </a:r>
          </a:p>
        </p:txBody>
      </p:sp>
      <p:sp>
        <p:nvSpPr>
          <p:cNvPr id="4" name="Slide Number Placeholder 3"/>
          <p:cNvSpPr>
            <a:spLocks noGrp="1"/>
          </p:cNvSpPr>
          <p:nvPr>
            <p:ph type="sldNum" sz="quarter" idx="5"/>
          </p:nvPr>
        </p:nvSpPr>
        <p:spPr/>
        <p:txBody>
          <a:bodyPr/>
          <a:lstStyle/>
          <a:p>
            <a:fld id="{88849DF9-DAE8-C349-A8E9-B0B04A68FC67}" type="slidenum">
              <a:rPr lang="en-US" smtClean="0"/>
              <a:t>3</a:t>
            </a:fld>
            <a:endParaRPr lang="en-US"/>
          </a:p>
        </p:txBody>
      </p:sp>
    </p:spTree>
    <p:extLst>
      <p:ext uri="{BB962C8B-B14F-4D97-AF65-F5344CB8AC3E}">
        <p14:creationId xmlns:p14="http://schemas.microsoft.com/office/powerpoint/2010/main" val="46497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JAHARI, Elliot, Farhan, Mijanur</a:t>
            </a:r>
          </a:p>
          <a:p>
            <a:endParaRPr lang="en-US" dirty="0"/>
          </a:p>
        </p:txBody>
      </p:sp>
      <p:sp>
        <p:nvSpPr>
          <p:cNvPr id="4" name="Slide Number Placeholder 3"/>
          <p:cNvSpPr>
            <a:spLocks noGrp="1"/>
          </p:cNvSpPr>
          <p:nvPr>
            <p:ph type="sldNum" sz="quarter" idx="5"/>
          </p:nvPr>
        </p:nvSpPr>
        <p:spPr/>
        <p:txBody>
          <a:bodyPr/>
          <a:lstStyle/>
          <a:p>
            <a:fld id="{45FF3D60-6A6E-744E-9389-159B60356BCB}" type="slidenum">
              <a:rPr lang="en-US" smtClean="0"/>
              <a:t>4</a:t>
            </a:fld>
            <a:endParaRPr lang="en-US"/>
          </a:p>
        </p:txBody>
      </p:sp>
    </p:spTree>
    <p:extLst>
      <p:ext uri="{BB962C8B-B14F-4D97-AF65-F5344CB8AC3E}">
        <p14:creationId xmlns:p14="http://schemas.microsoft.com/office/powerpoint/2010/main" val="122292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Bethany, Isabelle, Shadecia, Esen</a:t>
            </a:r>
          </a:p>
        </p:txBody>
      </p:sp>
      <p:sp>
        <p:nvSpPr>
          <p:cNvPr id="4" name="Slide Number Placeholder 3"/>
          <p:cNvSpPr>
            <a:spLocks noGrp="1"/>
          </p:cNvSpPr>
          <p:nvPr>
            <p:ph type="sldNum" sz="quarter" idx="5"/>
          </p:nvPr>
        </p:nvSpPr>
        <p:spPr/>
        <p:txBody>
          <a:bodyPr/>
          <a:lstStyle/>
          <a:p>
            <a:fld id="{EF05F1F8-494C-0148-8FDC-CB23CB718D49}" type="slidenum">
              <a:rPr lang="en-US" smtClean="0"/>
              <a:t>5</a:t>
            </a:fld>
            <a:endParaRPr lang="en-US"/>
          </a:p>
        </p:txBody>
      </p:sp>
    </p:spTree>
    <p:extLst>
      <p:ext uri="{BB962C8B-B14F-4D97-AF65-F5344CB8AC3E}">
        <p14:creationId xmlns:p14="http://schemas.microsoft.com/office/powerpoint/2010/main" val="70763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Bethany, Isabelle, Shadecia, Esen</a:t>
            </a:r>
          </a:p>
          <a:p>
            <a:endParaRPr lang="en-US" dirty="0"/>
          </a:p>
        </p:txBody>
      </p:sp>
      <p:sp>
        <p:nvSpPr>
          <p:cNvPr id="4" name="Slide Number Placeholder 3"/>
          <p:cNvSpPr>
            <a:spLocks noGrp="1"/>
          </p:cNvSpPr>
          <p:nvPr>
            <p:ph type="sldNum" sz="quarter" idx="5"/>
          </p:nvPr>
        </p:nvSpPr>
        <p:spPr/>
        <p:txBody>
          <a:bodyPr/>
          <a:lstStyle/>
          <a:p>
            <a:fld id="{EF05F1F8-494C-0148-8FDC-CB23CB718D49}" type="slidenum">
              <a:rPr lang="en-US" smtClean="0"/>
              <a:t>6</a:t>
            </a:fld>
            <a:endParaRPr lang="en-US"/>
          </a:p>
        </p:txBody>
      </p:sp>
    </p:spTree>
    <p:extLst>
      <p:ext uri="{BB962C8B-B14F-4D97-AF65-F5344CB8AC3E}">
        <p14:creationId xmlns:p14="http://schemas.microsoft.com/office/powerpoint/2010/main" val="290056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Sumeya, Amina, Tunjida, Aaliyah</a:t>
            </a:r>
          </a:p>
        </p:txBody>
      </p:sp>
      <p:sp>
        <p:nvSpPr>
          <p:cNvPr id="4" name="Slide Number Placeholder 3"/>
          <p:cNvSpPr>
            <a:spLocks noGrp="1"/>
          </p:cNvSpPr>
          <p:nvPr>
            <p:ph type="sldNum" sz="quarter" idx="5"/>
          </p:nvPr>
        </p:nvSpPr>
        <p:spPr/>
        <p:txBody>
          <a:bodyPr/>
          <a:lstStyle/>
          <a:p>
            <a:fld id="{2AA1283E-33B7-C242-B6F7-0BD75F8D3603}" type="slidenum">
              <a:rPr lang="en-US" smtClean="0"/>
              <a:t>7</a:t>
            </a:fld>
            <a:endParaRPr lang="en-US"/>
          </a:p>
        </p:txBody>
      </p:sp>
    </p:spTree>
    <p:extLst>
      <p:ext uri="{BB962C8B-B14F-4D97-AF65-F5344CB8AC3E}">
        <p14:creationId xmlns:p14="http://schemas.microsoft.com/office/powerpoint/2010/main" val="203767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Sumeya, Amina, Tunjida, Aaliyah</a:t>
            </a:r>
          </a:p>
        </p:txBody>
      </p:sp>
      <p:sp>
        <p:nvSpPr>
          <p:cNvPr id="4" name="Slide Number Placeholder 3"/>
          <p:cNvSpPr>
            <a:spLocks noGrp="1"/>
          </p:cNvSpPr>
          <p:nvPr>
            <p:ph type="sldNum" sz="quarter" idx="5"/>
          </p:nvPr>
        </p:nvSpPr>
        <p:spPr/>
        <p:txBody>
          <a:bodyPr/>
          <a:lstStyle/>
          <a:p>
            <a:fld id="{2AA1283E-33B7-C242-B6F7-0BD75F8D3603}" type="slidenum">
              <a:rPr lang="en-US" smtClean="0"/>
              <a:t>8</a:t>
            </a:fld>
            <a:endParaRPr lang="en-US"/>
          </a:p>
        </p:txBody>
      </p:sp>
    </p:spTree>
    <p:extLst>
      <p:ext uri="{BB962C8B-B14F-4D97-AF65-F5344CB8AC3E}">
        <p14:creationId xmlns:p14="http://schemas.microsoft.com/office/powerpoint/2010/main" val="132026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Ozge and Riona</a:t>
            </a:r>
          </a:p>
          <a:p>
            <a:r>
              <a:rPr lang="en-US" dirty="0"/>
              <a:t>Hey everyone we know we all talk online but sometimes we can talk to the wrong people. Online people ca</a:t>
            </a:r>
          </a:p>
          <a:p>
            <a:r>
              <a:rPr lang="en-US" dirty="0"/>
              <a:t>n say some pretty mean stuff that can hurt you and even scare you.</a:t>
            </a:r>
          </a:p>
          <a:p>
            <a:endParaRPr lang="en-US" dirty="0"/>
          </a:p>
          <a:p>
            <a:r>
              <a:rPr lang="en-US" dirty="0"/>
              <a:t>That’s called cyber bulling as you most likely know a lot about by now </a:t>
            </a:r>
          </a:p>
          <a:p>
            <a:r>
              <a:rPr lang="en-US" dirty="0"/>
              <a:t>.the people that talk to you are strangers and you most likely you don’t know them. </a:t>
            </a:r>
          </a:p>
          <a:p>
            <a:endParaRPr lang="en-US" dirty="0"/>
          </a:p>
          <a:p>
            <a:endParaRPr lang="en-US" dirty="0"/>
          </a:p>
          <a:p>
            <a:r>
              <a:rPr lang="en-US" dirty="0"/>
              <a:t>This is why we want to talk to you about it.</a:t>
            </a:r>
          </a:p>
        </p:txBody>
      </p:sp>
      <p:sp>
        <p:nvSpPr>
          <p:cNvPr id="4" name="Slide Number Placeholder 3"/>
          <p:cNvSpPr>
            <a:spLocks noGrp="1"/>
          </p:cNvSpPr>
          <p:nvPr>
            <p:ph type="sldNum" sz="quarter" idx="5"/>
          </p:nvPr>
        </p:nvSpPr>
        <p:spPr/>
        <p:txBody>
          <a:bodyPr/>
          <a:lstStyle/>
          <a:p>
            <a:fld id="{97DFBECA-EEC4-5846-B959-D554EADBEE9E}" type="slidenum">
              <a:rPr lang="en-US" smtClean="0"/>
              <a:t>9</a:t>
            </a:fld>
            <a:endParaRPr lang="en-US"/>
          </a:p>
        </p:txBody>
      </p:sp>
    </p:spTree>
    <p:extLst>
      <p:ext uri="{BB962C8B-B14F-4D97-AF65-F5344CB8AC3E}">
        <p14:creationId xmlns:p14="http://schemas.microsoft.com/office/powerpoint/2010/main" val="268903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E990-92E3-144F-8299-9C6FDD748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9A1A47-C2EE-7B45-8D68-2A54FA6F0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32C10-F878-6949-AD8D-1EB47ABCF25A}"/>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E26498F0-7732-6245-BFCA-0CEFEB87E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FEE40-691C-B542-A6F8-C27658FD9634}"/>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2986706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55FD-9F73-4B46-8426-21E075CA2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5D3DA1-360A-1B4B-BAFD-55E4E134FB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47544-3DD5-1146-8460-B85305D398D3}"/>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6830D65F-6CA8-0646-87E6-61FAEA15B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E671-910D-1D42-835F-12C57ECE6240}"/>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384481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C6983-3E51-E94A-8879-2296C59521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9706BF-D8DC-D14A-8AB8-F9642FA53C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496EB-6445-A84A-BC37-B0463DB6948D}"/>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C22DDA11-3CF5-2B48-B5B0-D8CEFBE47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4CE52-97DB-8742-BE46-30D256009E95}"/>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306696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9636-7B6C-E441-9EAC-7FDC4DD7A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A5240-DB75-9F42-B09B-5A94CB3BD9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5C244-F660-014F-90C4-9B12ACFB4F0B}"/>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A50BD6CE-0EBF-944F-A42C-C15E9E86B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E82C8-1034-3A42-88D1-2DD02FEFB73B}"/>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283202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7240-0DB0-6644-AA81-FF498F238A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2E0BA-8611-A84A-AF03-28E67B398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EBC283-A349-1644-A558-930F498AEED0}"/>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215DB691-EACC-D640-9F7C-F9798674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84BB-715B-4149-A76D-C315B937628F}"/>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344659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D8BA-22BD-8744-B9AF-802EC95A3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C457A-DF9C-D742-BC2A-04BC2026BC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80F78-3CD5-E24B-9622-365D938E9A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CE33F-C45F-5E40-BFE8-06BE079C40AF}"/>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6" name="Footer Placeholder 5">
            <a:extLst>
              <a:ext uri="{FF2B5EF4-FFF2-40B4-BE49-F238E27FC236}">
                <a16:creationId xmlns:a16="http://schemas.microsoft.com/office/drawing/2014/main" id="{2777152A-4BB5-4540-84BD-365B414E7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6CD77-CB48-FF45-BAEA-EAB71F00691A}"/>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18995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2EB0-7971-CA49-A5B8-8E544894C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177BE6-1E85-7640-8FAD-5742468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C91D3A-521E-4F4B-A2E7-18A1A42F22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8E80BB-2DAC-504B-BEB2-2158D4D1D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FF8D55-18B6-A349-8703-0289EA1E2A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5DDBF-5038-3B42-B9C1-C04F2748989A}"/>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8" name="Footer Placeholder 7">
            <a:extLst>
              <a:ext uri="{FF2B5EF4-FFF2-40B4-BE49-F238E27FC236}">
                <a16:creationId xmlns:a16="http://schemas.microsoft.com/office/drawing/2014/main" id="{7686DA42-D4E4-BD4C-AFBC-4D5D9FDFBC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D29989-5DC1-2D46-8F56-CA1DDC1658BC}"/>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76159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78E4-D945-F34D-BED3-5745BB5BEF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60850-52AF-CA46-B654-75D9E8EFB4B6}"/>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4" name="Footer Placeholder 3">
            <a:extLst>
              <a:ext uri="{FF2B5EF4-FFF2-40B4-BE49-F238E27FC236}">
                <a16:creationId xmlns:a16="http://schemas.microsoft.com/office/drawing/2014/main" id="{C7D93EA7-C4F6-7C45-9E45-4C6FC7B91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CF9A0E-E854-9B4D-9F04-A530B3D9A8FD}"/>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278525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E66A5-D8E0-F54C-B1E0-AE176D729022}"/>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3" name="Footer Placeholder 2">
            <a:extLst>
              <a:ext uri="{FF2B5EF4-FFF2-40B4-BE49-F238E27FC236}">
                <a16:creationId xmlns:a16="http://schemas.microsoft.com/office/drawing/2014/main" id="{70830A44-145B-3B46-A744-AEBB97592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978D6A-8279-D34D-8C49-C5A42216F9C4}"/>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72342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8EF6-DD85-B347-8D43-605334E65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925925-C5BE-D545-9292-0E3CA3953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579DD-261D-FB41-B7F4-7BAEF92FB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CB2DEC-BD77-614D-BCE8-A2CA5B69AD59}"/>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6" name="Footer Placeholder 5">
            <a:extLst>
              <a:ext uri="{FF2B5EF4-FFF2-40B4-BE49-F238E27FC236}">
                <a16:creationId xmlns:a16="http://schemas.microsoft.com/office/drawing/2014/main" id="{F8A87C17-DEFD-BF46-9752-BC47C3807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594F6-5684-7642-BFDC-6AF14E17FC70}"/>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263672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0FC1-0860-DC4B-AF83-3A54F9E58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C8890D-EC37-5240-879D-6F91D5814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19D1E-D1D2-884C-9F6D-4C13B1863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DFB3B0-337A-5146-9D4A-349B29A17DB2}"/>
              </a:ext>
            </a:extLst>
          </p:cNvPr>
          <p:cNvSpPr>
            <a:spLocks noGrp="1"/>
          </p:cNvSpPr>
          <p:nvPr>
            <p:ph type="dt" sz="half" idx="10"/>
          </p:nvPr>
        </p:nvSpPr>
        <p:spPr/>
        <p:txBody>
          <a:bodyPr/>
          <a:lstStyle/>
          <a:p>
            <a:fld id="{47AAC24D-AF38-A74C-AC52-20779E5AC5EB}" type="datetimeFigureOut">
              <a:rPr lang="en-US" smtClean="0"/>
              <a:t>10/18/19</a:t>
            </a:fld>
            <a:endParaRPr lang="en-US"/>
          </a:p>
        </p:txBody>
      </p:sp>
      <p:sp>
        <p:nvSpPr>
          <p:cNvPr id="6" name="Footer Placeholder 5">
            <a:extLst>
              <a:ext uri="{FF2B5EF4-FFF2-40B4-BE49-F238E27FC236}">
                <a16:creationId xmlns:a16="http://schemas.microsoft.com/office/drawing/2014/main" id="{ED92F1B5-A315-B44D-85B5-491829B27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02FC5-0E19-904E-9006-2F87E0D2679C}"/>
              </a:ext>
            </a:extLst>
          </p:cNvPr>
          <p:cNvSpPr>
            <a:spLocks noGrp="1"/>
          </p:cNvSpPr>
          <p:nvPr>
            <p:ph type="sldNum" sz="quarter" idx="12"/>
          </p:nvPr>
        </p:nvSpPr>
        <p:spPr/>
        <p:txBody>
          <a:bodyPr/>
          <a:lstStyle/>
          <a:p>
            <a:fld id="{433DCEC6-69D8-2E43-BCD1-E624DBC3129D}" type="slidenum">
              <a:rPr lang="en-US" smtClean="0"/>
              <a:t>‹#›</a:t>
            </a:fld>
            <a:endParaRPr lang="en-US"/>
          </a:p>
        </p:txBody>
      </p:sp>
    </p:spTree>
    <p:extLst>
      <p:ext uri="{BB962C8B-B14F-4D97-AF65-F5344CB8AC3E}">
        <p14:creationId xmlns:p14="http://schemas.microsoft.com/office/powerpoint/2010/main" val="143187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1C832-2DDD-534D-A62C-882A3A2D24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A4CC97-792D-2C44-89BB-BB88A4972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42F2C-2CBA-0740-9D51-BA6174B24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AC24D-AF38-A74C-AC52-20779E5AC5EB}" type="datetimeFigureOut">
              <a:rPr lang="en-US" smtClean="0"/>
              <a:t>10/18/19</a:t>
            </a:fld>
            <a:endParaRPr lang="en-US"/>
          </a:p>
        </p:txBody>
      </p:sp>
      <p:sp>
        <p:nvSpPr>
          <p:cNvPr id="5" name="Footer Placeholder 4">
            <a:extLst>
              <a:ext uri="{FF2B5EF4-FFF2-40B4-BE49-F238E27FC236}">
                <a16:creationId xmlns:a16="http://schemas.microsoft.com/office/drawing/2014/main" id="{F951AD0B-A30B-6743-9EC0-C604E6F11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D27806-D965-214E-8E36-55A24A82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DCEC6-69D8-2E43-BCD1-E624DBC3129D}" type="slidenum">
              <a:rPr lang="en-US" smtClean="0"/>
              <a:t>‹#›</a:t>
            </a:fld>
            <a:endParaRPr lang="en-US"/>
          </a:p>
        </p:txBody>
      </p:sp>
    </p:spTree>
    <p:extLst>
      <p:ext uri="{BB962C8B-B14F-4D97-AF65-F5344CB8AC3E}">
        <p14:creationId xmlns:p14="http://schemas.microsoft.com/office/powerpoint/2010/main" val="187798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tiff"/></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18" Type="http://schemas.openxmlformats.org/officeDocument/2006/relationships/image" Target="../media/image52.JPG"/><Relationship Id="rId26" Type="http://schemas.openxmlformats.org/officeDocument/2006/relationships/image" Target="../media/image60.JPG"/><Relationship Id="rId3" Type="http://schemas.openxmlformats.org/officeDocument/2006/relationships/image" Target="../media/image37.JPG"/><Relationship Id="rId21" Type="http://schemas.openxmlformats.org/officeDocument/2006/relationships/image" Target="../media/image55.JPG"/><Relationship Id="rId7" Type="http://schemas.openxmlformats.org/officeDocument/2006/relationships/image" Target="../media/image41.JPG"/><Relationship Id="rId12" Type="http://schemas.openxmlformats.org/officeDocument/2006/relationships/image" Target="../media/image46.JPG"/><Relationship Id="rId17" Type="http://schemas.openxmlformats.org/officeDocument/2006/relationships/image" Target="../media/image51.JPG"/><Relationship Id="rId25" Type="http://schemas.openxmlformats.org/officeDocument/2006/relationships/image" Target="../media/image59.JPG"/><Relationship Id="rId2" Type="http://schemas.openxmlformats.org/officeDocument/2006/relationships/image" Target="../media/image36.JPG"/><Relationship Id="rId16" Type="http://schemas.openxmlformats.org/officeDocument/2006/relationships/image" Target="../media/image50.JPG"/><Relationship Id="rId20"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24" Type="http://schemas.openxmlformats.org/officeDocument/2006/relationships/image" Target="../media/image58.JPG"/><Relationship Id="rId5" Type="http://schemas.openxmlformats.org/officeDocument/2006/relationships/image" Target="../media/image39.JPG"/><Relationship Id="rId15" Type="http://schemas.openxmlformats.org/officeDocument/2006/relationships/image" Target="../media/image49.JPG"/><Relationship Id="rId23" Type="http://schemas.openxmlformats.org/officeDocument/2006/relationships/image" Target="../media/image57.JPG"/><Relationship Id="rId28" Type="http://schemas.openxmlformats.org/officeDocument/2006/relationships/image" Target="../media/image62.JPG"/><Relationship Id="rId10" Type="http://schemas.openxmlformats.org/officeDocument/2006/relationships/image" Target="../media/image44.JPG"/><Relationship Id="rId19" Type="http://schemas.openxmlformats.org/officeDocument/2006/relationships/image" Target="../media/image53.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JPG"/><Relationship Id="rId22" Type="http://schemas.openxmlformats.org/officeDocument/2006/relationships/image" Target="../media/image56.JPG"/><Relationship Id="rId27"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18" Type="http://schemas.openxmlformats.org/officeDocument/2006/relationships/image" Target="../media/image52.JPG"/><Relationship Id="rId26" Type="http://schemas.openxmlformats.org/officeDocument/2006/relationships/image" Target="../media/image60.JPG"/><Relationship Id="rId3" Type="http://schemas.openxmlformats.org/officeDocument/2006/relationships/image" Target="../media/image37.JPG"/><Relationship Id="rId21" Type="http://schemas.openxmlformats.org/officeDocument/2006/relationships/image" Target="../media/image55.JPG"/><Relationship Id="rId7" Type="http://schemas.openxmlformats.org/officeDocument/2006/relationships/image" Target="../media/image41.JPG"/><Relationship Id="rId12" Type="http://schemas.openxmlformats.org/officeDocument/2006/relationships/image" Target="../media/image46.JPG"/><Relationship Id="rId17" Type="http://schemas.openxmlformats.org/officeDocument/2006/relationships/image" Target="../media/image51.JPG"/><Relationship Id="rId25" Type="http://schemas.openxmlformats.org/officeDocument/2006/relationships/image" Target="../media/image59.JPG"/><Relationship Id="rId2" Type="http://schemas.openxmlformats.org/officeDocument/2006/relationships/image" Target="../media/image36.JPG"/><Relationship Id="rId16" Type="http://schemas.openxmlformats.org/officeDocument/2006/relationships/image" Target="../media/image50.JPG"/><Relationship Id="rId20"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24" Type="http://schemas.openxmlformats.org/officeDocument/2006/relationships/image" Target="../media/image58.JPG"/><Relationship Id="rId5" Type="http://schemas.openxmlformats.org/officeDocument/2006/relationships/image" Target="../media/image39.JPG"/><Relationship Id="rId15" Type="http://schemas.openxmlformats.org/officeDocument/2006/relationships/image" Target="../media/image49.JPG"/><Relationship Id="rId23" Type="http://schemas.openxmlformats.org/officeDocument/2006/relationships/image" Target="../media/image57.JPG"/><Relationship Id="rId28" Type="http://schemas.openxmlformats.org/officeDocument/2006/relationships/image" Target="../media/image62.JPG"/><Relationship Id="rId10" Type="http://schemas.openxmlformats.org/officeDocument/2006/relationships/image" Target="../media/image44.JPG"/><Relationship Id="rId19" Type="http://schemas.openxmlformats.org/officeDocument/2006/relationships/image" Target="../media/image53.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JPG"/><Relationship Id="rId22" Type="http://schemas.openxmlformats.org/officeDocument/2006/relationships/image" Target="../media/image56.JPG"/><Relationship Id="rId27"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818AE-6A52-C24C-9ADC-71D4542558F8}"/>
              </a:ext>
            </a:extLst>
          </p:cNvPr>
          <p:cNvPicPr>
            <a:picLocks noChangeAspect="1"/>
          </p:cNvPicPr>
          <p:nvPr/>
        </p:nvPicPr>
        <p:blipFill>
          <a:blip r:embed="rId3"/>
          <a:stretch>
            <a:fillRect/>
          </a:stretch>
        </p:blipFill>
        <p:spPr>
          <a:xfrm>
            <a:off x="91440" y="878971"/>
            <a:ext cx="2889504" cy="3422521"/>
          </a:xfrm>
          <a:prstGeom prst="rect">
            <a:avLst/>
          </a:prstGeom>
        </p:spPr>
      </p:pic>
      <p:pic>
        <p:nvPicPr>
          <p:cNvPr id="6" name="Picture 5">
            <a:extLst>
              <a:ext uri="{FF2B5EF4-FFF2-40B4-BE49-F238E27FC236}">
                <a16:creationId xmlns:a16="http://schemas.microsoft.com/office/drawing/2014/main" id="{183BF6DC-E643-5F49-B7F3-DC161D9AD40C}"/>
              </a:ext>
            </a:extLst>
          </p:cNvPr>
          <p:cNvPicPr>
            <a:picLocks noChangeAspect="1"/>
          </p:cNvPicPr>
          <p:nvPr/>
        </p:nvPicPr>
        <p:blipFill>
          <a:blip r:embed="rId4"/>
          <a:stretch>
            <a:fillRect/>
          </a:stretch>
        </p:blipFill>
        <p:spPr>
          <a:xfrm>
            <a:off x="5976368" y="4376928"/>
            <a:ext cx="2481072" cy="2481072"/>
          </a:xfrm>
          <a:prstGeom prst="rect">
            <a:avLst/>
          </a:prstGeom>
        </p:spPr>
      </p:pic>
      <p:pic>
        <p:nvPicPr>
          <p:cNvPr id="8" name="Picture 7">
            <a:extLst>
              <a:ext uri="{FF2B5EF4-FFF2-40B4-BE49-F238E27FC236}">
                <a16:creationId xmlns:a16="http://schemas.microsoft.com/office/drawing/2014/main" id="{F2BB13E4-8582-ED48-9CF2-F17F03E7DD40}"/>
              </a:ext>
            </a:extLst>
          </p:cNvPr>
          <p:cNvPicPr>
            <a:picLocks noChangeAspect="1"/>
          </p:cNvPicPr>
          <p:nvPr/>
        </p:nvPicPr>
        <p:blipFill>
          <a:blip r:embed="rId5"/>
          <a:stretch>
            <a:fillRect/>
          </a:stretch>
        </p:blipFill>
        <p:spPr>
          <a:xfrm>
            <a:off x="8729150" y="4552417"/>
            <a:ext cx="3464674" cy="2305583"/>
          </a:xfrm>
          <a:prstGeom prst="rect">
            <a:avLst/>
          </a:prstGeom>
        </p:spPr>
      </p:pic>
      <p:sp>
        <p:nvSpPr>
          <p:cNvPr id="2" name="Title 1">
            <a:extLst>
              <a:ext uri="{FF2B5EF4-FFF2-40B4-BE49-F238E27FC236}">
                <a16:creationId xmlns:a16="http://schemas.microsoft.com/office/drawing/2014/main" id="{C96ABF23-9D24-E444-9CFF-8FB10569BA8B}"/>
              </a:ext>
            </a:extLst>
          </p:cNvPr>
          <p:cNvSpPr>
            <a:spLocks noGrp="1"/>
          </p:cNvSpPr>
          <p:nvPr>
            <p:ph type="ctrTitle"/>
          </p:nvPr>
        </p:nvSpPr>
        <p:spPr>
          <a:xfrm>
            <a:off x="1024128" y="420625"/>
            <a:ext cx="9912096" cy="5376672"/>
          </a:xfrm>
        </p:spPr>
        <p:txBody>
          <a:bodyPr>
            <a:normAutofit fontScale="90000"/>
          </a:bodyPr>
          <a:lstStyle/>
          <a:p>
            <a:r>
              <a:rPr lang="en-US" sz="8000" b="1" dirty="0"/>
              <a:t>Welcome to 6PR’s Assembly</a:t>
            </a:r>
            <a:br>
              <a:rPr lang="en-US" sz="8000" b="1" dirty="0"/>
            </a:br>
            <a:r>
              <a:rPr lang="en-US" sz="8000" b="1" dirty="0"/>
              <a:t>-</a:t>
            </a:r>
            <a:br>
              <a:rPr lang="en-US" sz="8000" b="1" dirty="0"/>
            </a:br>
            <a:r>
              <a:rPr lang="en-US" sz="8000" b="1" dirty="0">
                <a:solidFill>
                  <a:srgbClr val="FF0000"/>
                </a:solidFill>
              </a:rPr>
              <a:t>Being Safe Online</a:t>
            </a:r>
            <a:br>
              <a:rPr lang="en-US" sz="8000" b="1" dirty="0"/>
            </a:br>
            <a:endParaRPr lang="en-US" sz="8000" b="1" dirty="0"/>
          </a:p>
        </p:txBody>
      </p:sp>
      <p:pic>
        <p:nvPicPr>
          <p:cNvPr id="3" name="Picture 2">
            <a:extLst>
              <a:ext uri="{FF2B5EF4-FFF2-40B4-BE49-F238E27FC236}">
                <a16:creationId xmlns:a16="http://schemas.microsoft.com/office/drawing/2014/main" id="{1B7EEF03-0DAB-3340-B636-41B9702310D0}"/>
              </a:ext>
            </a:extLst>
          </p:cNvPr>
          <p:cNvPicPr>
            <a:picLocks noChangeAspect="1"/>
          </p:cNvPicPr>
          <p:nvPr/>
        </p:nvPicPr>
        <p:blipFill>
          <a:blip r:embed="rId6"/>
          <a:stretch>
            <a:fillRect/>
          </a:stretch>
        </p:blipFill>
        <p:spPr>
          <a:xfrm>
            <a:off x="91440" y="4301492"/>
            <a:ext cx="2055899" cy="2467078"/>
          </a:xfrm>
          <a:prstGeom prst="rect">
            <a:avLst/>
          </a:prstGeom>
        </p:spPr>
      </p:pic>
      <p:pic>
        <p:nvPicPr>
          <p:cNvPr id="4" name="Picture 3">
            <a:extLst>
              <a:ext uri="{FF2B5EF4-FFF2-40B4-BE49-F238E27FC236}">
                <a16:creationId xmlns:a16="http://schemas.microsoft.com/office/drawing/2014/main" id="{6E9BEC25-C642-4B4F-B661-8C54143E41F2}"/>
              </a:ext>
            </a:extLst>
          </p:cNvPr>
          <p:cNvPicPr>
            <a:picLocks noChangeAspect="1"/>
          </p:cNvPicPr>
          <p:nvPr/>
        </p:nvPicPr>
        <p:blipFill>
          <a:blip r:embed="rId7"/>
          <a:stretch>
            <a:fillRect/>
          </a:stretch>
        </p:blipFill>
        <p:spPr>
          <a:xfrm>
            <a:off x="9222203" y="1606391"/>
            <a:ext cx="2969797" cy="2224481"/>
          </a:xfrm>
          <a:prstGeom prst="rect">
            <a:avLst/>
          </a:prstGeom>
        </p:spPr>
      </p:pic>
      <p:pic>
        <p:nvPicPr>
          <p:cNvPr id="7" name="Picture 6">
            <a:extLst>
              <a:ext uri="{FF2B5EF4-FFF2-40B4-BE49-F238E27FC236}">
                <a16:creationId xmlns:a16="http://schemas.microsoft.com/office/drawing/2014/main" id="{5250A530-6469-BD43-8073-326E64778B46}"/>
              </a:ext>
            </a:extLst>
          </p:cNvPr>
          <p:cNvPicPr>
            <a:picLocks noChangeAspect="1"/>
          </p:cNvPicPr>
          <p:nvPr/>
        </p:nvPicPr>
        <p:blipFill>
          <a:blip r:embed="rId8"/>
          <a:stretch>
            <a:fillRect/>
          </a:stretch>
        </p:blipFill>
        <p:spPr>
          <a:xfrm>
            <a:off x="2147339" y="4759838"/>
            <a:ext cx="3254369" cy="1822447"/>
          </a:xfrm>
          <a:prstGeom prst="rect">
            <a:avLst/>
          </a:prstGeom>
        </p:spPr>
      </p:pic>
    </p:spTree>
    <p:extLst>
      <p:ext uri="{BB962C8B-B14F-4D97-AF65-F5344CB8AC3E}">
        <p14:creationId xmlns:p14="http://schemas.microsoft.com/office/powerpoint/2010/main" val="164389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idx="1"/>
          </p:nvPr>
        </p:nvPicPr>
        <p:blipFill>
          <a:blip r:embed="rId3">
            <a:extLst>
              <a:ext uri="{28A0092B-C50C-407E-A947-70E740481C1C}">
                <a14:useLocalDpi xmlns:a14="http://schemas.microsoft.com/office/drawing/2010/main" val="0"/>
              </a:ext>
            </a:extLst>
          </a:blip>
          <a:srcRect t="29310" b="29310"/>
          <a:stretch>
            <a:fillRect/>
          </a:stretch>
        </p:blipFill>
        <p:spPr>
          <a:xfrm rot="10800000" flipV="1">
            <a:off x="8396042" y="4058627"/>
            <a:ext cx="3795957" cy="2614019"/>
          </a:xfrm>
        </p:spPr>
      </p:pic>
      <p:pic>
        <p:nvPicPr>
          <p:cNvPr id="5" name="Picture 4"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936" y="0"/>
            <a:ext cx="4051300" cy="2006600"/>
          </a:xfrm>
          <a:prstGeom prst="rect">
            <a:avLst/>
          </a:prstGeom>
        </p:spPr>
      </p:pic>
      <p:pic>
        <p:nvPicPr>
          <p:cNvPr id="6" name="Picture 5"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7" y="4058627"/>
            <a:ext cx="3907113" cy="2706836"/>
          </a:xfrm>
          <a:prstGeom prst="rect">
            <a:avLst/>
          </a:prstGeom>
        </p:spPr>
      </p:pic>
      <p:pic>
        <p:nvPicPr>
          <p:cNvPr id="7" name="Picture 6"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390900" cy="1891385"/>
          </a:xfrm>
          <a:prstGeom prst="rect">
            <a:avLst/>
          </a:prstGeom>
        </p:spPr>
      </p:pic>
      <p:sp>
        <p:nvSpPr>
          <p:cNvPr id="9" name="TextBox 8"/>
          <p:cNvSpPr txBox="1"/>
          <p:nvPr/>
        </p:nvSpPr>
        <p:spPr>
          <a:xfrm>
            <a:off x="114300" y="2519944"/>
            <a:ext cx="11918936" cy="1015663"/>
          </a:xfrm>
          <a:prstGeom prst="rect">
            <a:avLst/>
          </a:prstGeom>
          <a:noFill/>
        </p:spPr>
        <p:txBody>
          <a:bodyPr wrap="square" rtlCol="0">
            <a:spAutoFit/>
          </a:bodyPr>
          <a:lstStyle/>
          <a:p>
            <a:pPr algn="ctr"/>
            <a:r>
              <a:rPr lang="en-US" sz="6000" dirty="0">
                <a:solidFill>
                  <a:srgbClr val="000090"/>
                </a:solidFill>
              </a:rPr>
              <a:t>You don’t have to be a Cyber Bully</a:t>
            </a:r>
            <a:r>
              <a:rPr lang="en-US" sz="6000" dirty="0">
                <a:solidFill>
                  <a:srgbClr val="800000"/>
                </a:solidFill>
              </a:rPr>
              <a:t>!!!</a:t>
            </a:r>
          </a:p>
        </p:txBody>
      </p:sp>
    </p:spTree>
    <p:extLst>
      <p:ext uri="{BB962C8B-B14F-4D97-AF65-F5344CB8AC3E}">
        <p14:creationId xmlns:p14="http://schemas.microsoft.com/office/powerpoint/2010/main" val="3522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1000"/>
                                        <p:tgtEl>
                                          <p:spTgt spid="6"/>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1000"/>
                                        <p:tgtEl>
                                          <p:spTgt spid="5"/>
                                        </p:tgtEl>
                                      </p:cBhvr>
                                    </p:animEffect>
                                  </p:childTnLst>
                                </p:cTn>
                              </p:par>
                            </p:childTnLst>
                          </p:cTn>
                        </p:par>
                        <p:par>
                          <p:cTn id="16" fill="hold">
                            <p:stCondLst>
                              <p:cond delay="2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1000"/>
                                        <p:tgtEl>
                                          <p:spTgt spid="4"/>
                                        </p:tgtEl>
                                      </p:cBhvr>
                                    </p:animEffect>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0BF2-8848-8540-A69B-8CC4E17C2F2C}"/>
              </a:ext>
            </a:extLst>
          </p:cNvPr>
          <p:cNvSpPr>
            <a:spLocks noGrp="1"/>
          </p:cNvSpPr>
          <p:nvPr>
            <p:ph type="title"/>
          </p:nvPr>
        </p:nvSpPr>
        <p:spPr>
          <a:xfrm>
            <a:off x="300037" y="143343"/>
            <a:ext cx="11845663" cy="1419755"/>
          </a:xfrm>
        </p:spPr>
        <p:txBody>
          <a:bodyPr>
            <a:noAutofit/>
          </a:bodyPr>
          <a:lstStyle/>
          <a:p>
            <a:pPr algn="ctr"/>
            <a:r>
              <a:rPr lang="en-US" sz="9600" b="1" dirty="0">
                <a:solidFill>
                  <a:srgbClr val="50B1FD"/>
                </a:solidFill>
              </a:rPr>
              <a:t>Cyber Bullying</a:t>
            </a:r>
          </a:p>
        </p:txBody>
      </p:sp>
      <p:sp>
        <p:nvSpPr>
          <p:cNvPr id="3" name="Content Placeholder 2">
            <a:extLst>
              <a:ext uri="{FF2B5EF4-FFF2-40B4-BE49-F238E27FC236}">
                <a16:creationId xmlns:a16="http://schemas.microsoft.com/office/drawing/2014/main" id="{0B594563-25D1-6145-B625-0498A74E6739}"/>
              </a:ext>
            </a:extLst>
          </p:cNvPr>
          <p:cNvSpPr>
            <a:spLocks noGrp="1"/>
          </p:cNvSpPr>
          <p:nvPr>
            <p:ph idx="1"/>
          </p:nvPr>
        </p:nvSpPr>
        <p:spPr>
          <a:xfrm>
            <a:off x="187744" y="1563098"/>
            <a:ext cx="6549940" cy="5007822"/>
          </a:xfrm>
        </p:spPr>
        <p:txBody>
          <a:bodyPr>
            <a:noAutofit/>
          </a:bodyPr>
          <a:lstStyle/>
          <a:p>
            <a:pPr>
              <a:lnSpc>
                <a:spcPts val="5500"/>
              </a:lnSpc>
            </a:pPr>
            <a:r>
              <a:rPr lang="en-US" sz="3300" dirty="0"/>
              <a:t>People say mean and hurtful things.</a:t>
            </a:r>
          </a:p>
          <a:p>
            <a:pPr>
              <a:lnSpc>
                <a:spcPts val="5500"/>
              </a:lnSpc>
            </a:pPr>
            <a:r>
              <a:rPr lang="en-US" sz="3300" dirty="0"/>
              <a:t>Be careful when playing games online.</a:t>
            </a:r>
          </a:p>
          <a:p>
            <a:pPr>
              <a:lnSpc>
                <a:spcPts val="5500"/>
              </a:lnSpc>
            </a:pPr>
            <a:r>
              <a:rPr lang="en-US" sz="3300" dirty="0"/>
              <a:t>If you wouldn’t say it in real life don’t say it online either.</a:t>
            </a:r>
          </a:p>
          <a:p>
            <a:pPr>
              <a:lnSpc>
                <a:spcPts val="5500"/>
              </a:lnSpc>
            </a:pPr>
            <a:r>
              <a:rPr lang="en-US" sz="3300" dirty="0"/>
              <a:t>Speak to a trusted adult.</a:t>
            </a:r>
          </a:p>
        </p:txBody>
      </p:sp>
      <p:pic>
        <p:nvPicPr>
          <p:cNvPr id="4" name="Picture 3">
            <a:extLst>
              <a:ext uri="{FF2B5EF4-FFF2-40B4-BE49-F238E27FC236}">
                <a16:creationId xmlns:a16="http://schemas.microsoft.com/office/drawing/2014/main" id="{98FB30DE-4FCA-874E-9F82-EA452D6C8FD9}"/>
              </a:ext>
            </a:extLst>
          </p:cNvPr>
          <p:cNvPicPr>
            <a:picLocks noChangeAspect="1"/>
          </p:cNvPicPr>
          <p:nvPr/>
        </p:nvPicPr>
        <p:blipFill rotWithShape="1">
          <a:blip r:embed="rId3"/>
          <a:srcRect l="19710" r="19898"/>
          <a:stretch/>
        </p:blipFill>
        <p:spPr>
          <a:xfrm>
            <a:off x="6873634" y="1880394"/>
            <a:ext cx="5125861" cy="4373229"/>
          </a:xfrm>
          <a:prstGeom prst="rect">
            <a:avLst/>
          </a:prstGeom>
        </p:spPr>
      </p:pic>
    </p:spTree>
    <p:extLst>
      <p:ext uri="{BB962C8B-B14F-4D97-AF65-F5344CB8AC3E}">
        <p14:creationId xmlns:p14="http://schemas.microsoft.com/office/powerpoint/2010/main" val="3971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7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5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7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7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45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7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15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7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7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202FC-EC2A-ED46-8652-59D7887262EA}"/>
              </a:ext>
            </a:extLst>
          </p:cNvPr>
          <p:cNvPicPr>
            <a:picLocks noChangeAspect="1"/>
          </p:cNvPicPr>
          <p:nvPr/>
        </p:nvPicPr>
        <p:blipFill>
          <a:blip r:embed="rId3"/>
          <a:stretch>
            <a:fillRect/>
          </a:stretch>
        </p:blipFill>
        <p:spPr>
          <a:xfrm>
            <a:off x="428385" y="700825"/>
            <a:ext cx="11203634" cy="5332100"/>
          </a:xfrm>
          <a:prstGeom prst="rect">
            <a:avLst/>
          </a:prstGeom>
        </p:spPr>
      </p:pic>
    </p:spTree>
    <p:extLst>
      <p:ext uri="{BB962C8B-B14F-4D97-AF65-F5344CB8AC3E}">
        <p14:creationId xmlns:p14="http://schemas.microsoft.com/office/powerpoint/2010/main" val="24437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C6EB-0DF9-BA49-AE6F-77B60DC0C3A5}"/>
              </a:ext>
            </a:extLst>
          </p:cNvPr>
          <p:cNvSpPr>
            <a:spLocks noGrp="1"/>
          </p:cNvSpPr>
          <p:nvPr>
            <p:ph type="title"/>
          </p:nvPr>
        </p:nvSpPr>
        <p:spPr>
          <a:xfrm>
            <a:off x="930798" y="233915"/>
            <a:ext cx="10515600" cy="1469985"/>
          </a:xfrm>
        </p:spPr>
        <p:txBody>
          <a:bodyPr>
            <a:noAutofit/>
          </a:bodyPr>
          <a:lstStyle/>
          <a:p>
            <a:pPr algn="ctr"/>
            <a:r>
              <a:rPr lang="en-US" sz="9600" dirty="0">
                <a:latin typeface="Capitals" pitchFamily="2" charset="0"/>
              </a:rPr>
              <a:t>TOP TIPS</a:t>
            </a:r>
          </a:p>
        </p:txBody>
      </p:sp>
      <p:sp>
        <p:nvSpPr>
          <p:cNvPr id="3" name="Content Placeholder 2">
            <a:extLst>
              <a:ext uri="{FF2B5EF4-FFF2-40B4-BE49-F238E27FC236}">
                <a16:creationId xmlns:a16="http://schemas.microsoft.com/office/drawing/2014/main" id="{700FB5B6-97C3-2446-9BA4-3C792A6A0878}"/>
              </a:ext>
            </a:extLst>
          </p:cNvPr>
          <p:cNvSpPr>
            <a:spLocks noGrp="1"/>
          </p:cNvSpPr>
          <p:nvPr>
            <p:ph idx="1"/>
          </p:nvPr>
        </p:nvSpPr>
        <p:spPr>
          <a:xfrm>
            <a:off x="191386" y="1576310"/>
            <a:ext cx="11780874" cy="4994610"/>
          </a:xfrm>
        </p:spPr>
        <p:txBody>
          <a:bodyPr>
            <a:noAutofit/>
          </a:bodyPr>
          <a:lstStyle/>
          <a:p>
            <a:pPr>
              <a:lnSpc>
                <a:spcPct val="150000"/>
              </a:lnSpc>
            </a:pPr>
            <a:r>
              <a:rPr lang="en-US" sz="3000" b="1" dirty="0">
                <a:latin typeface="Batang" panose="02030600000101010101" pitchFamily="18" charset="-127"/>
                <a:ea typeface="Batang" panose="02030600000101010101" pitchFamily="18" charset="-127"/>
              </a:rPr>
              <a:t>Does someone or something make you feel uncomfortable? </a:t>
            </a:r>
          </a:p>
          <a:p>
            <a:pPr marL="0" indent="0" algn="ctr">
              <a:lnSpc>
                <a:spcPct val="150000"/>
              </a:lnSpc>
              <a:buNone/>
            </a:pPr>
            <a:r>
              <a:rPr lang="en-US" sz="3600" b="1" dirty="0">
                <a:solidFill>
                  <a:srgbClr val="011893"/>
                </a:solidFill>
                <a:latin typeface="Batang" panose="02030600000101010101" pitchFamily="18" charset="-127"/>
                <a:ea typeface="Batang" panose="02030600000101010101" pitchFamily="18" charset="-127"/>
              </a:rPr>
              <a:t>Tell a trusted adult.</a:t>
            </a:r>
            <a:endParaRPr lang="en-US" sz="3000" b="1" dirty="0">
              <a:solidFill>
                <a:srgbClr val="011893"/>
              </a:solidFill>
              <a:latin typeface="Batang" panose="02030600000101010101" pitchFamily="18" charset="-127"/>
              <a:ea typeface="Batang" panose="02030600000101010101" pitchFamily="18" charset="-127"/>
            </a:endParaRPr>
          </a:p>
          <a:p>
            <a:pPr marL="0" indent="0" algn="ctr">
              <a:lnSpc>
                <a:spcPct val="150000"/>
              </a:lnSpc>
              <a:buNone/>
            </a:pPr>
            <a:endParaRPr lang="en-US" sz="1500" b="1" dirty="0">
              <a:solidFill>
                <a:srgbClr val="011893"/>
              </a:solidFill>
              <a:latin typeface="Batang" panose="02030600000101010101" pitchFamily="18" charset="-127"/>
              <a:ea typeface="Batang" panose="02030600000101010101" pitchFamily="18" charset="-127"/>
            </a:endParaRPr>
          </a:p>
          <a:p>
            <a:pPr>
              <a:lnSpc>
                <a:spcPct val="150000"/>
              </a:lnSpc>
            </a:pPr>
            <a:r>
              <a:rPr lang="en-US" sz="3000" b="1" dirty="0">
                <a:latin typeface="Batang" panose="02030600000101010101" pitchFamily="18" charset="-127"/>
                <a:ea typeface="Batang" panose="02030600000101010101" pitchFamily="18" charset="-127"/>
              </a:rPr>
              <a:t>Is someone asking for your identity or personal information?</a:t>
            </a:r>
          </a:p>
          <a:p>
            <a:pPr marL="0" indent="0" algn="ctr">
              <a:lnSpc>
                <a:spcPct val="150000"/>
              </a:lnSpc>
              <a:buNone/>
            </a:pPr>
            <a:r>
              <a:rPr lang="en-US" sz="3000" b="1" dirty="0">
                <a:latin typeface="Batang" panose="02030600000101010101" pitchFamily="18" charset="-127"/>
                <a:ea typeface="Batang" panose="02030600000101010101" pitchFamily="18" charset="-127"/>
              </a:rPr>
              <a:t>Block them, Delete them and </a:t>
            </a:r>
            <a:r>
              <a:rPr lang="en-US" sz="3600" b="1" dirty="0">
                <a:solidFill>
                  <a:srgbClr val="011893"/>
                </a:solidFill>
                <a:latin typeface="Batang" panose="02030600000101010101" pitchFamily="18" charset="-127"/>
                <a:ea typeface="Batang" panose="02030600000101010101" pitchFamily="18" charset="-127"/>
              </a:rPr>
              <a:t>tell a trusted adult</a:t>
            </a:r>
            <a:r>
              <a:rPr lang="en-US" sz="3000" b="1" dirty="0">
                <a:latin typeface="Batang" panose="02030600000101010101" pitchFamily="18" charset="-127"/>
                <a:ea typeface="Batang" panose="02030600000101010101" pitchFamily="18" charset="-127"/>
              </a:rPr>
              <a:t>.</a:t>
            </a:r>
          </a:p>
          <a:p>
            <a:pPr marL="0" indent="0" algn="ctr">
              <a:lnSpc>
                <a:spcPct val="150000"/>
              </a:lnSpc>
              <a:buNone/>
            </a:pPr>
            <a:r>
              <a:rPr lang="en-US" sz="3000" b="1" dirty="0">
                <a:latin typeface="Batang" panose="02030600000101010101" pitchFamily="18" charset="-127"/>
                <a:ea typeface="Batang" panose="02030600000101010101" pitchFamily="18" charset="-127"/>
              </a:rPr>
              <a:t>Identity = your name, account, phone number, address etc.</a:t>
            </a:r>
          </a:p>
        </p:txBody>
      </p:sp>
    </p:spTree>
    <p:extLst>
      <p:ext uri="{BB962C8B-B14F-4D97-AF65-F5344CB8AC3E}">
        <p14:creationId xmlns:p14="http://schemas.microsoft.com/office/powerpoint/2010/main" val="32961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500"/>
                                        <p:tgtEl>
                                          <p:spTgt spid="3">
                                            <p:txEl>
                                              <p:pRg st="0" end="0"/>
                                            </p:txEl>
                                          </p:spTgt>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500"/>
                                        <p:tgtEl>
                                          <p:spTgt spid="3">
                                            <p:txEl>
                                              <p:pRg st="1" end="1"/>
                                            </p:txEl>
                                          </p:spTgt>
                                        </p:tgtEl>
                                      </p:cBhvr>
                                    </p:animEffect>
                                  </p:childTnLst>
                                </p:cTn>
                              </p:par>
                            </p:childTnLst>
                          </p:cTn>
                        </p:par>
                        <p:par>
                          <p:cTn id="12" fill="hold">
                            <p:stCondLst>
                              <p:cond delay="3000"/>
                            </p:stCondLst>
                            <p:childTnLst>
                              <p:par>
                                <p:cTn id="13" presetID="22" presetClass="entr" presetSubtype="4"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1500"/>
                                        <p:tgtEl>
                                          <p:spTgt spid="3">
                                            <p:txEl>
                                              <p:pRg st="3" end="3"/>
                                            </p:txEl>
                                          </p:spTgt>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1500"/>
                                        <p:tgtEl>
                                          <p:spTgt spid="3">
                                            <p:txEl>
                                              <p:pRg st="4" end="4"/>
                                            </p:txEl>
                                          </p:spTgt>
                                        </p:tgtEl>
                                      </p:cBhvr>
                                    </p:animEffect>
                                  </p:childTnLst>
                                </p:cTn>
                              </p:par>
                            </p:childTnLst>
                          </p:cTn>
                        </p:par>
                        <p:par>
                          <p:cTn id="20" fill="hold">
                            <p:stCondLst>
                              <p:cond delay="6000"/>
                            </p:stCondLst>
                            <p:childTnLst>
                              <p:par>
                                <p:cTn id="21" presetID="22" presetClass="entr" presetSubtype="4"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A689-863B-0542-91DB-AA4CB8815351}"/>
              </a:ext>
            </a:extLst>
          </p:cNvPr>
          <p:cNvSpPr>
            <a:spLocks noGrp="1"/>
          </p:cNvSpPr>
          <p:nvPr>
            <p:ph type="title"/>
          </p:nvPr>
        </p:nvSpPr>
        <p:spPr>
          <a:xfrm>
            <a:off x="218499" y="63795"/>
            <a:ext cx="8589870" cy="1237162"/>
          </a:xfrm>
        </p:spPr>
        <p:txBody>
          <a:bodyPr>
            <a:normAutofit/>
          </a:bodyPr>
          <a:lstStyle/>
          <a:p>
            <a:r>
              <a:rPr lang="en-US" sz="7200" u="sng" dirty="0"/>
              <a:t>Are </a:t>
            </a:r>
            <a:r>
              <a:rPr lang="en-US" sz="6000" b="1" u="sng" dirty="0">
                <a:latin typeface="Capitals" pitchFamily="2" charset="0"/>
              </a:rPr>
              <a:t>YOU</a:t>
            </a:r>
            <a:r>
              <a:rPr lang="en-US" sz="7200" u="sng" dirty="0"/>
              <a:t> being safe?</a:t>
            </a:r>
          </a:p>
        </p:txBody>
      </p:sp>
      <p:sp>
        <p:nvSpPr>
          <p:cNvPr id="3" name="Content Placeholder 2">
            <a:extLst>
              <a:ext uri="{FF2B5EF4-FFF2-40B4-BE49-F238E27FC236}">
                <a16:creationId xmlns:a16="http://schemas.microsoft.com/office/drawing/2014/main" id="{E98581D9-F146-7C41-91A0-45D8963DF6C3}"/>
              </a:ext>
            </a:extLst>
          </p:cNvPr>
          <p:cNvSpPr>
            <a:spLocks noGrp="1"/>
          </p:cNvSpPr>
          <p:nvPr>
            <p:ph idx="1"/>
          </p:nvPr>
        </p:nvSpPr>
        <p:spPr>
          <a:xfrm>
            <a:off x="175969" y="1237558"/>
            <a:ext cx="8951376" cy="1888414"/>
          </a:xfrm>
        </p:spPr>
        <p:txBody>
          <a:bodyPr>
            <a:normAutofit lnSpcReduction="10000"/>
          </a:bodyPr>
          <a:lstStyle/>
          <a:p>
            <a:pPr marL="0" indent="0">
              <a:buNone/>
            </a:pPr>
            <a:r>
              <a:rPr lang="en-US" sz="4400" dirty="0">
                <a:latin typeface="American Typewriter Condensed" panose="02090606020004020304" pitchFamily="18" charset="77"/>
              </a:rPr>
              <a:t>If you’re not being safe on the internet, you could divulge your private information without even </a:t>
            </a:r>
            <a:r>
              <a:rPr lang="en-US" sz="4400" dirty="0" err="1">
                <a:latin typeface="American Typewriter Condensed" panose="02090606020004020304" pitchFamily="18" charset="77"/>
              </a:rPr>
              <a:t>realising</a:t>
            </a:r>
            <a:r>
              <a:rPr lang="en-US" sz="4400" dirty="0">
                <a:latin typeface="American Typewriter Condensed" panose="02090606020004020304" pitchFamily="18" charset="77"/>
              </a:rPr>
              <a:t> it.</a:t>
            </a:r>
          </a:p>
        </p:txBody>
      </p:sp>
      <p:pic>
        <p:nvPicPr>
          <p:cNvPr id="4" name="Picture 3">
            <a:extLst>
              <a:ext uri="{FF2B5EF4-FFF2-40B4-BE49-F238E27FC236}">
                <a16:creationId xmlns:a16="http://schemas.microsoft.com/office/drawing/2014/main" id="{A2A247E0-2A7E-4C4E-8615-42B8D69782E3}"/>
              </a:ext>
            </a:extLst>
          </p:cNvPr>
          <p:cNvPicPr>
            <a:picLocks noChangeAspect="1"/>
          </p:cNvPicPr>
          <p:nvPr/>
        </p:nvPicPr>
        <p:blipFill>
          <a:blip r:embed="rId3"/>
          <a:stretch>
            <a:fillRect/>
          </a:stretch>
        </p:blipFill>
        <p:spPr>
          <a:xfrm>
            <a:off x="8015672" y="3462263"/>
            <a:ext cx="4112533" cy="3059446"/>
          </a:xfrm>
          <a:prstGeom prst="rect">
            <a:avLst/>
          </a:prstGeom>
        </p:spPr>
      </p:pic>
      <p:pic>
        <p:nvPicPr>
          <p:cNvPr id="1026" name="Picture 2" descr="Educators Pack for Online Safety Awareness">
            <a:extLst>
              <a:ext uri="{FF2B5EF4-FFF2-40B4-BE49-F238E27FC236}">
                <a16:creationId xmlns:a16="http://schemas.microsoft.com/office/drawing/2014/main" id="{AB7FDA27-6C41-C944-A245-D809E74D8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369" y="380242"/>
            <a:ext cx="3128449" cy="226909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849314DF-3D46-5244-B8F3-4E58BA9B6E97}"/>
              </a:ext>
            </a:extLst>
          </p:cNvPr>
          <p:cNvPicPr>
            <a:picLocks noChangeAspect="1"/>
          </p:cNvPicPr>
          <p:nvPr/>
        </p:nvPicPr>
        <p:blipFill>
          <a:blip r:embed="rId5"/>
          <a:stretch>
            <a:fillRect/>
          </a:stretch>
        </p:blipFill>
        <p:spPr>
          <a:xfrm>
            <a:off x="63795" y="2853531"/>
            <a:ext cx="7881348" cy="3940674"/>
          </a:xfrm>
          <a:prstGeom prst="rect">
            <a:avLst/>
          </a:prstGeom>
        </p:spPr>
      </p:pic>
    </p:spTree>
    <p:extLst>
      <p:ext uri="{BB962C8B-B14F-4D97-AF65-F5344CB8AC3E}">
        <p14:creationId xmlns:p14="http://schemas.microsoft.com/office/powerpoint/2010/main" val="19179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78CBF-C7F9-964E-A694-1B123157739B}"/>
              </a:ext>
            </a:extLst>
          </p:cNvPr>
          <p:cNvPicPr>
            <a:picLocks noChangeAspect="1"/>
          </p:cNvPicPr>
          <p:nvPr/>
        </p:nvPicPr>
        <p:blipFill>
          <a:blip r:embed="rId3"/>
          <a:stretch>
            <a:fillRect/>
          </a:stretch>
        </p:blipFill>
        <p:spPr>
          <a:xfrm>
            <a:off x="-17499" y="-1"/>
            <a:ext cx="12209499" cy="6848185"/>
          </a:xfrm>
          <a:prstGeom prst="rect">
            <a:avLst/>
          </a:prstGeom>
        </p:spPr>
      </p:pic>
      <p:sp>
        <p:nvSpPr>
          <p:cNvPr id="10" name="Title 9">
            <a:extLst>
              <a:ext uri="{FF2B5EF4-FFF2-40B4-BE49-F238E27FC236}">
                <a16:creationId xmlns:a16="http://schemas.microsoft.com/office/drawing/2014/main" id="{02039CB2-8B4E-AE4E-9996-931947C53A38}"/>
              </a:ext>
            </a:extLst>
          </p:cNvPr>
          <p:cNvSpPr>
            <a:spLocks noGrp="1"/>
          </p:cNvSpPr>
          <p:nvPr>
            <p:ph type="title"/>
          </p:nvPr>
        </p:nvSpPr>
        <p:spPr>
          <a:xfrm>
            <a:off x="637953" y="1956391"/>
            <a:ext cx="10823945" cy="1593573"/>
          </a:xfrm>
          <a:solidFill>
            <a:srgbClr val="FEFCFE"/>
          </a:solidFill>
        </p:spPr>
        <p:txBody>
          <a:bodyPr>
            <a:noAutofit/>
          </a:bodyPr>
          <a:lstStyle/>
          <a:p>
            <a:pPr algn="ctr"/>
            <a:r>
              <a:rPr lang="en-US" sz="11500" dirty="0"/>
              <a:t>Stay Safe Online!</a:t>
            </a:r>
          </a:p>
        </p:txBody>
      </p:sp>
      <p:sp>
        <p:nvSpPr>
          <p:cNvPr id="17" name="TextBox 16">
            <a:extLst>
              <a:ext uri="{FF2B5EF4-FFF2-40B4-BE49-F238E27FC236}">
                <a16:creationId xmlns:a16="http://schemas.microsoft.com/office/drawing/2014/main" id="{D3C98FEF-0A0B-0148-8D67-95FA6AC2545F}"/>
              </a:ext>
            </a:extLst>
          </p:cNvPr>
          <p:cNvSpPr txBox="1"/>
          <p:nvPr/>
        </p:nvSpPr>
        <p:spPr>
          <a:xfrm>
            <a:off x="1956391" y="3811251"/>
            <a:ext cx="8208335" cy="2215991"/>
          </a:xfrm>
          <a:prstGeom prst="rect">
            <a:avLst/>
          </a:prstGeom>
          <a:solidFill>
            <a:srgbClr val="FEFCFE"/>
          </a:solidFill>
        </p:spPr>
        <p:txBody>
          <a:bodyPr wrap="square" rtlCol="0">
            <a:spAutoFit/>
          </a:bodyPr>
          <a:lstStyle/>
          <a:p>
            <a:pPr algn="ctr"/>
            <a:r>
              <a:rPr lang="en-US" sz="13800" dirty="0"/>
              <a:t>Pop ups</a:t>
            </a:r>
          </a:p>
        </p:txBody>
      </p:sp>
      <p:sp>
        <p:nvSpPr>
          <p:cNvPr id="18" name="Rectangle 17">
            <a:extLst>
              <a:ext uri="{FF2B5EF4-FFF2-40B4-BE49-F238E27FC236}">
                <a16:creationId xmlns:a16="http://schemas.microsoft.com/office/drawing/2014/main" id="{7C4FF188-4102-214B-8EEB-890A770EB7CF}"/>
              </a:ext>
            </a:extLst>
          </p:cNvPr>
          <p:cNvSpPr/>
          <p:nvPr/>
        </p:nvSpPr>
        <p:spPr>
          <a:xfrm>
            <a:off x="5198526" y="4912797"/>
            <a:ext cx="242374"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5712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7">
                                            <p:txEl>
                                              <p:pRg st="0" end="0"/>
                                            </p:txEl>
                                          </p:spTgt>
                                        </p:tgtEl>
                                      </p:cBhvr>
                                    </p:animEffect>
                                  </p:childTnLst>
                                </p:cTn>
                              </p:par>
                            </p:childTnLst>
                          </p:cTn>
                        </p:par>
                        <p:par>
                          <p:cTn id="11" fill="hold">
                            <p:stCondLst>
                              <p:cond delay="1000"/>
                            </p:stCondLst>
                            <p:childTnLst>
                              <p:par>
                                <p:cTn id="12" presetID="10" presetClass="emph" presetSubtype="0" repeatCount="10000" fill="hold" nodeType="afterEffect">
                                  <p:stCondLst>
                                    <p:cond delay="0"/>
                                  </p:stCondLst>
                                  <p:childTnLst>
                                    <p:anim calcmode="discrete" valueType="str">
                                      <p:cBhvr override="childStyle">
                                        <p:cTn id="13" dur="1000" fill="hold"/>
                                        <p:tgtEl>
                                          <p:spTgt spid="17">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nimClr clrSpc="rgb" dir="cw">
                                      <p:cBhvr override="childStyle">
                                        <p:cTn dur="1" fill="hold" display="0" masterRel="nextClick" afterEffect="1"/>
                                        <p:tgtEl>
                                          <p:spTgt spid="17">
                                            <p:txEl>
                                              <p:pRg st="0" end="0"/>
                                            </p:txEl>
                                          </p:spTgt>
                                        </p:tgtEl>
                                        <p:attrNameLst>
                                          <p:attrName>ppt_c</p:attrName>
                                        </p:attrNameLst>
                                      </p:cBhvr>
                                      <p:to>
                                        <a:srgbClr val="0432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40E00-B2EC-5745-AC7B-B31D81D3EA2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D44FA09-1A04-2748-96D8-A77514F6C10A}"/>
              </a:ext>
            </a:extLst>
          </p:cNvPr>
          <p:cNvSpPr txBox="1"/>
          <p:nvPr/>
        </p:nvSpPr>
        <p:spPr>
          <a:xfrm>
            <a:off x="1665775" y="2167652"/>
            <a:ext cx="8817927" cy="2941061"/>
          </a:xfrm>
          <a:prstGeom prst="rect">
            <a:avLst/>
          </a:prstGeom>
          <a:solidFill>
            <a:srgbClr val="FCFCFC"/>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945BADA-E9AE-5F43-9F42-DFECC5E0371E}"/>
              </a:ext>
            </a:extLst>
          </p:cNvPr>
          <p:cNvSpPr txBox="1"/>
          <p:nvPr/>
        </p:nvSpPr>
        <p:spPr>
          <a:xfrm>
            <a:off x="6918960" y="179832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8F2D5C60-C01C-6B4B-8913-78D5A5388071}"/>
              </a:ext>
            </a:extLst>
          </p:cNvPr>
          <p:cNvSpPr txBox="1"/>
          <p:nvPr/>
        </p:nvSpPr>
        <p:spPr>
          <a:xfrm>
            <a:off x="8747881" y="134962"/>
            <a:ext cx="3139319" cy="369332"/>
          </a:xfrm>
          <a:prstGeom prst="rect">
            <a:avLst/>
          </a:prstGeom>
          <a:no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9135BA92-2E7A-B649-BD1A-D6F6BEB4C294}"/>
              </a:ext>
            </a:extLst>
          </p:cNvPr>
          <p:cNvSpPr txBox="1"/>
          <p:nvPr/>
        </p:nvSpPr>
        <p:spPr>
          <a:xfrm>
            <a:off x="1552361" y="815411"/>
            <a:ext cx="8473040" cy="1107996"/>
          </a:xfrm>
          <a:prstGeom prst="rect">
            <a:avLst/>
          </a:prstGeom>
          <a:solidFill>
            <a:srgbClr val="F8F8F8"/>
          </a:solidFill>
        </p:spPr>
        <p:txBody>
          <a:bodyPr wrap="square" rtlCol="0">
            <a:spAutoFit/>
          </a:bodyPr>
          <a:lstStyle/>
          <a:p>
            <a:pPr algn="ctr"/>
            <a:r>
              <a:rPr lang="en-US" sz="6600" dirty="0"/>
              <a:t>What are </a:t>
            </a:r>
            <a:r>
              <a:rPr lang="en-US" sz="6600" dirty="0">
                <a:latin typeface="Capitals" pitchFamily="2" charset="0"/>
              </a:rPr>
              <a:t>pop ups</a:t>
            </a:r>
            <a:r>
              <a:rPr lang="en-US" sz="6600" dirty="0"/>
              <a:t>?</a:t>
            </a:r>
          </a:p>
        </p:txBody>
      </p:sp>
      <p:sp>
        <p:nvSpPr>
          <p:cNvPr id="23" name="TextBox 22">
            <a:extLst>
              <a:ext uri="{FF2B5EF4-FFF2-40B4-BE49-F238E27FC236}">
                <a16:creationId xmlns:a16="http://schemas.microsoft.com/office/drawing/2014/main" id="{EFFFD5FA-4878-EB4B-A560-FA2E373C19F1}"/>
              </a:ext>
            </a:extLst>
          </p:cNvPr>
          <p:cNvSpPr txBox="1"/>
          <p:nvPr/>
        </p:nvSpPr>
        <p:spPr>
          <a:xfrm>
            <a:off x="6251216" y="1733253"/>
            <a:ext cx="5253210" cy="4431983"/>
          </a:xfrm>
          <a:prstGeom prst="rect">
            <a:avLst/>
          </a:prstGeom>
          <a:solidFill>
            <a:srgbClr val="F8F8F8"/>
          </a:solidFill>
        </p:spPr>
        <p:txBody>
          <a:bodyPr wrap="square" rtlCol="0">
            <a:spAutoFit/>
          </a:bodyPr>
          <a:lstStyle/>
          <a:p>
            <a:pPr algn="ctr"/>
            <a:r>
              <a:rPr lang="en-US" sz="4400" dirty="0"/>
              <a:t>Pop ups are usually small windows that suddenly appears in the foreground of your screen …</a:t>
            </a:r>
          </a:p>
          <a:p>
            <a:pPr algn="ctr"/>
            <a:r>
              <a:rPr lang="en-US" sz="4400" b="1" dirty="0">
                <a:solidFill>
                  <a:srgbClr val="011893"/>
                </a:solidFill>
              </a:rPr>
              <a:t>ANNOYING</a:t>
            </a:r>
            <a:r>
              <a:rPr lang="en-US" sz="4400" dirty="0"/>
              <a:t>!</a:t>
            </a:r>
          </a:p>
          <a:p>
            <a:pPr algn="ctr"/>
            <a:endParaRPr lang="en-US" dirty="0"/>
          </a:p>
        </p:txBody>
      </p:sp>
      <p:pic>
        <p:nvPicPr>
          <p:cNvPr id="19" name="Picture 18">
            <a:extLst>
              <a:ext uri="{FF2B5EF4-FFF2-40B4-BE49-F238E27FC236}">
                <a16:creationId xmlns:a16="http://schemas.microsoft.com/office/drawing/2014/main" id="{15F2D2C6-F1E5-D246-80D1-4D04375020CB}"/>
              </a:ext>
            </a:extLst>
          </p:cNvPr>
          <p:cNvPicPr>
            <a:picLocks noChangeAspect="1"/>
          </p:cNvPicPr>
          <p:nvPr/>
        </p:nvPicPr>
        <p:blipFill>
          <a:blip r:embed="rId4"/>
          <a:stretch>
            <a:fillRect/>
          </a:stretch>
        </p:blipFill>
        <p:spPr>
          <a:xfrm>
            <a:off x="730111" y="2414801"/>
            <a:ext cx="5347614" cy="3064516"/>
          </a:xfrm>
          <a:prstGeom prst="rect">
            <a:avLst/>
          </a:prstGeom>
        </p:spPr>
      </p:pic>
    </p:spTree>
    <p:extLst>
      <p:ext uri="{BB962C8B-B14F-4D97-AF65-F5344CB8AC3E}">
        <p14:creationId xmlns:p14="http://schemas.microsoft.com/office/powerpoint/2010/main" val="30973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9"/>
                                        </p:tgtEl>
                                      </p:cBhvr>
                                    </p:animEffect>
                                  </p:childTnLst>
                                </p:cTn>
                              </p:par>
                            </p:childTnLst>
                          </p:cTn>
                        </p:par>
                        <p:par>
                          <p:cTn id="20" fill="hold">
                            <p:stCondLst>
                              <p:cond delay="1500"/>
                            </p:stCondLst>
                            <p:childTnLst>
                              <p:par>
                                <p:cTn id="21" presetID="3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800" decel="100000"/>
                                        <p:tgtEl>
                                          <p:spTgt spid="23"/>
                                        </p:tgtEl>
                                      </p:cBhvr>
                                    </p:animEffect>
                                    <p:anim calcmode="lin" valueType="num">
                                      <p:cBhvr>
                                        <p:cTn id="24" dur="800" decel="100000" fill="hold"/>
                                        <p:tgtEl>
                                          <p:spTgt spid="23"/>
                                        </p:tgtEl>
                                        <p:attrNameLst>
                                          <p:attrName>style.rotation</p:attrName>
                                        </p:attrNameLst>
                                      </p:cBhvr>
                                      <p:tavLst>
                                        <p:tav tm="0">
                                          <p:val>
                                            <p:fltVal val="-90"/>
                                          </p:val>
                                        </p:tav>
                                        <p:tav tm="100000">
                                          <p:val>
                                            <p:fltVal val="0"/>
                                          </p:val>
                                        </p:tav>
                                      </p:tavLst>
                                    </p:anim>
                                    <p:anim calcmode="lin" valueType="num">
                                      <p:cBhvr>
                                        <p:cTn id="25" dur="800" decel="100000" fill="hold"/>
                                        <p:tgtEl>
                                          <p:spTgt spid="23"/>
                                        </p:tgtEl>
                                        <p:attrNameLst>
                                          <p:attrName>ppt_x</p:attrName>
                                        </p:attrNameLst>
                                      </p:cBhvr>
                                      <p:tavLst>
                                        <p:tav tm="0">
                                          <p:val>
                                            <p:strVal val="#ppt_x+0.4"/>
                                          </p:val>
                                        </p:tav>
                                        <p:tav tm="100000">
                                          <p:val>
                                            <p:strVal val="#ppt_x-0.05"/>
                                          </p:val>
                                        </p:tav>
                                      </p:tavLst>
                                    </p:anim>
                                    <p:anim calcmode="lin" valueType="num">
                                      <p:cBhvr>
                                        <p:cTn id="26" dur="800" decel="100000" fill="hold"/>
                                        <p:tgtEl>
                                          <p:spTgt spid="2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29" fill="hold">
                            <p:stCondLst>
                              <p:cond delay="2500"/>
                            </p:stCondLst>
                            <p:childTnLst>
                              <p:par>
                                <p:cTn id="30" presetID="6" presetClass="emph" presetSubtype="0" repeatCount="10000" accel="50000" decel="50000" fill="remove" nodeType="afterEffect">
                                  <p:stCondLst>
                                    <p:cond delay="0"/>
                                  </p:stCondLst>
                                  <p:childTnLst>
                                    <p:animScale>
                                      <p:cBhvr>
                                        <p:cTn id="31" dur="1000" fill="hold"/>
                                        <p:tgtEl>
                                          <p:spTgt spid="19"/>
                                        </p:tgtEl>
                                      </p:cBhvr>
                                      <p:by x="14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314F-F612-1644-AE88-5F48391F985B}"/>
              </a:ext>
            </a:extLst>
          </p:cNvPr>
          <p:cNvSpPr>
            <a:spLocks noGrp="1"/>
          </p:cNvSpPr>
          <p:nvPr>
            <p:ph type="ctrTitle"/>
          </p:nvPr>
        </p:nvSpPr>
        <p:spPr>
          <a:xfrm rot="21237864">
            <a:off x="-30730" y="659743"/>
            <a:ext cx="11945593" cy="1439333"/>
          </a:xfrm>
        </p:spPr>
        <p:txBody>
          <a:bodyPr>
            <a:noAutofit/>
          </a:bodyPr>
          <a:lstStyle/>
          <a:p>
            <a:r>
              <a:rPr lang="en-US" sz="10400" b="1" dirty="0"/>
              <a:t>Internet Safety</a:t>
            </a:r>
          </a:p>
        </p:txBody>
      </p:sp>
      <p:pic>
        <p:nvPicPr>
          <p:cNvPr id="3" name="Picture 2">
            <a:extLst>
              <a:ext uri="{FF2B5EF4-FFF2-40B4-BE49-F238E27FC236}">
                <a16:creationId xmlns:a16="http://schemas.microsoft.com/office/drawing/2014/main" id="{A15F1580-C533-4A47-AEBE-E130CC039CD1}"/>
              </a:ext>
            </a:extLst>
          </p:cNvPr>
          <p:cNvPicPr>
            <a:picLocks noChangeAspect="1"/>
          </p:cNvPicPr>
          <p:nvPr/>
        </p:nvPicPr>
        <p:blipFill>
          <a:blip r:embed="rId3"/>
          <a:stretch>
            <a:fillRect/>
          </a:stretch>
        </p:blipFill>
        <p:spPr>
          <a:xfrm>
            <a:off x="12575017" y="3818824"/>
            <a:ext cx="2857500" cy="2857500"/>
          </a:xfrm>
          <a:prstGeom prst="rect">
            <a:avLst/>
          </a:prstGeom>
        </p:spPr>
      </p:pic>
      <p:sp>
        <p:nvSpPr>
          <p:cNvPr id="8" name="TextBox 7">
            <a:extLst>
              <a:ext uri="{FF2B5EF4-FFF2-40B4-BE49-F238E27FC236}">
                <a16:creationId xmlns:a16="http://schemas.microsoft.com/office/drawing/2014/main" id="{97BA3D97-21D0-704E-A078-E02E0EF4A7CB}"/>
              </a:ext>
            </a:extLst>
          </p:cNvPr>
          <p:cNvSpPr txBox="1"/>
          <p:nvPr/>
        </p:nvSpPr>
        <p:spPr>
          <a:xfrm>
            <a:off x="0" y="2559540"/>
            <a:ext cx="12191999" cy="1107996"/>
          </a:xfrm>
          <a:prstGeom prst="rect">
            <a:avLst/>
          </a:prstGeom>
          <a:noFill/>
        </p:spPr>
        <p:txBody>
          <a:bodyPr wrap="square" rtlCol="0">
            <a:spAutoFit/>
          </a:bodyPr>
          <a:lstStyle/>
          <a:p>
            <a:pPr algn="ctr"/>
            <a:r>
              <a:rPr lang="en-US" sz="6600" dirty="0">
                <a:latin typeface="Bank Gothic Medium" pitchFamily="2" charset="77"/>
              </a:rPr>
              <a:t>BUGS AND VIRUSES</a:t>
            </a:r>
          </a:p>
        </p:txBody>
      </p:sp>
      <p:pic>
        <p:nvPicPr>
          <p:cNvPr id="10" name="Picture 9">
            <a:extLst>
              <a:ext uri="{FF2B5EF4-FFF2-40B4-BE49-F238E27FC236}">
                <a16:creationId xmlns:a16="http://schemas.microsoft.com/office/drawing/2014/main" id="{769B3DC3-8CC0-B34C-9232-A33412A691D7}"/>
              </a:ext>
            </a:extLst>
          </p:cNvPr>
          <p:cNvPicPr>
            <a:picLocks noChangeAspect="1"/>
          </p:cNvPicPr>
          <p:nvPr/>
        </p:nvPicPr>
        <p:blipFill>
          <a:blip r:embed="rId4"/>
          <a:stretch>
            <a:fillRect/>
          </a:stretch>
        </p:blipFill>
        <p:spPr>
          <a:xfrm>
            <a:off x="3948594" y="3667536"/>
            <a:ext cx="4615543" cy="3042199"/>
          </a:xfrm>
          <a:prstGeom prst="rect">
            <a:avLst/>
          </a:prstGeom>
        </p:spPr>
      </p:pic>
    </p:spTree>
    <p:extLst>
      <p:ext uri="{BB962C8B-B14F-4D97-AF65-F5344CB8AC3E}">
        <p14:creationId xmlns:p14="http://schemas.microsoft.com/office/powerpoint/2010/main" val="41007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5" presetClass="entr" presetSubtype="0" fill="hold" grpId="0" nodeType="after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10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5" dur="10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 dur="1000" accel="50000" fill="hold">
                                          <p:stCondLst>
                                            <p:cond delay="1000"/>
                                          </p:stCondLst>
                                        </p:cTn>
                                        <p:tgtEl>
                                          <p:spTgt spid="8"/>
                                        </p:tgtEl>
                                        <p:attrNameLst>
                                          <p:attrName>ppt_w</p:attrName>
                                        </p:attrNameLst>
                                      </p:cBhvr>
                                      <p:tavLst>
                                        <p:tav tm="0">
                                          <p:val>
                                            <p:strVal val="#ppt_w*.05"/>
                                          </p:val>
                                        </p:tav>
                                        <p:tav tm="100000">
                                          <p:val>
                                            <p:strVal val="#ppt_w"/>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anim calcmode="lin" valueType="num">
                                      <p:cBhvr>
                                        <p:cTn id="18" dur="10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9" dur="10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0" dur="1000" accel="50000" fill="hold">
                                          <p:stCondLst>
                                            <p:cond delay="1000"/>
                                          </p:stCondLst>
                                        </p:cTn>
                                        <p:tgtEl>
                                          <p:spTgt spid="8"/>
                                        </p:tgtEl>
                                        <p:attrNameLst>
                                          <p:attrName>ppt_y</p:attrName>
                                        </p:attrNameLst>
                                      </p:cBhvr>
                                      <p:tavLst>
                                        <p:tav tm="0">
                                          <p:val>
                                            <p:strVal val="#ppt_y+.1"/>
                                          </p:val>
                                        </p:tav>
                                        <p:tav tm="100000">
                                          <p:val>
                                            <p:strVal val="#ppt_y"/>
                                          </p:val>
                                        </p:tav>
                                      </p:tavLst>
                                    </p:anim>
                                    <p:animEffect transition="in" filter="fade">
                                      <p:cBhvr>
                                        <p:cTn id="21" dur="2000" decel="50000">
                                          <p:stCondLst>
                                            <p:cond delay="0"/>
                                          </p:stCondLst>
                                        </p:cTn>
                                        <p:tgtEl>
                                          <p:spTgt spid="8"/>
                                        </p:tgtEl>
                                      </p:cBhvr>
                                    </p:animEffect>
                                  </p:childTnLst>
                                </p:cTn>
                              </p:par>
                            </p:childTnLst>
                          </p:cTn>
                        </p:par>
                        <p:par>
                          <p:cTn id="22" fill="hold">
                            <p:stCondLst>
                              <p:cond delay="3400"/>
                            </p:stCondLst>
                            <p:childTnLst>
                              <p:par>
                                <p:cTn id="23" presetID="42"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001F86-46CE-6448-A279-D10020D2B4C3}"/>
              </a:ext>
            </a:extLst>
          </p:cNvPr>
          <p:cNvPicPr>
            <a:picLocks noGrp="1" noChangeAspect="1"/>
          </p:cNvPicPr>
          <p:nvPr>
            <p:ph idx="1"/>
          </p:nvPr>
        </p:nvPicPr>
        <p:blipFill>
          <a:blip r:embed="rId3"/>
          <a:stretch>
            <a:fillRect/>
          </a:stretch>
        </p:blipFill>
        <p:spPr>
          <a:xfrm>
            <a:off x="510363" y="1636400"/>
            <a:ext cx="4199885" cy="2636061"/>
          </a:xfrm>
          <a:prstGeom prst="rect">
            <a:avLst/>
          </a:prstGeom>
        </p:spPr>
      </p:pic>
      <p:sp>
        <p:nvSpPr>
          <p:cNvPr id="6" name="TextBox 5">
            <a:extLst>
              <a:ext uri="{FF2B5EF4-FFF2-40B4-BE49-F238E27FC236}">
                <a16:creationId xmlns:a16="http://schemas.microsoft.com/office/drawing/2014/main" id="{AE4E2740-0C44-E546-B3A1-DCC13B31DE1A}"/>
              </a:ext>
            </a:extLst>
          </p:cNvPr>
          <p:cNvSpPr txBox="1"/>
          <p:nvPr/>
        </p:nvSpPr>
        <p:spPr>
          <a:xfrm>
            <a:off x="5099066" y="1615136"/>
            <a:ext cx="6501831" cy="584775"/>
          </a:xfrm>
          <a:prstGeom prst="rect">
            <a:avLst/>
          </a:prstGeom>
          <a:noFill/>
        </p:spPr>
        <p:txBody>
          <a:bodyPr wrap="square" rtlCol="0">
            <a:spAutoFit/>
          </a:bodyPr>
          <a:lstStyle/>
          <a:p>
            <a:r>
              <a:rPr lang="en-US" sz="3200" dirty="0"/>
              <a:t>- Scam emails</a:t>
            </a:r>
          </a:p>
        </p:txBody>
      </p:sp>
      <p:sp>
        <p:nvSpPr>
          <p:cNvPr id="5" name="Title 4">
            <a:extLst>
              <a:ext uri="{FF2B5EF4-FFF2-40B4-BE49-F238E27FC236}">
                <a16:creationId xmlns:a16="http://schemas.microsoft.com/office/drawing/2014/main" id="{D2A10EAF-3411-CB49-B299-797A3D476731}"/>
              </a:ext>
            </a:extLst>
          </p:cNvPr>
          <p:cNvSpPr>
            <a:spLocks noGrp="1"/>
          </p:cNvSpPr>
          <p:nvPr>
            <p:ph type="title"/>
          </p:nvPr>
        </p:nvSpPr>
        <p:spPr>
          <a:xfrm rot="222393">
            <a:off x="144561" y="450224"/>
            <a:ext cx="12021308" cy="1197428"/>
          </a:xfrm>
        </p:spPr>
        <p:txBody>
          <a:bodyPr>
            <a:normAutofit fontScale="90000"/>
          </a:bodyPr>
          <a:lstStyle/>
          <a:p>
            <a:r>
              <a:rPr lang="en-US" sz="6600" b="1" dirty="0"/>
              <a:t>Bugs/viruses could occur because…</a:t>
            </a:r>
          </a:p>
        </p:txBody>
      </p:sp>
      <p:sp>
        <p:nvSpPr>
          <p:cNvPr id="7" name="TextBox 6">
            <a:extLst>
              <a:ext uri="{FF2B5EF4-FFF2-40B4-BE49-F238E27FC236}">
                <a16:creationId xmlns:a16="http://schemas.microsoft.com/office/drawing/2014/main" id="{B71A0CCF-C929-114A-8EC4-2D8E30A4BA80}"/>
              </a:ext>
            </a:extLst>
          </p:cNvPr>
          <p:cNvSpPr txBox="1"/>
          <p:nvPr/>
        </p:nvSpPr>
        <p:spPr>
          <a:xfrm rot="20435114">
            <a:off x="-138" y="5214709"/>
            <a:ext cx="5067087" cy="646331"/>
          </a:xfrm>
          <a:prstGeom prst="rect">
            <a:avLst/>
          </a:prstGeom>
          <a:noFill/>
        </p:spPr>
        <p:txBody>
          <a:bodyPr wrap="square" rtlCol="0">
            <a:spAutoFit/>
          </a:bodyPr>
          <a:lstStyle/>
          <a:p>
            <a:r>
              <a:rPr lang="en-US" sz="3600" u="sng" dirty="0"/>
              <a:t>How do you prevent this?</a:t>
            </a:r>
          </a:p>
        </p:txBody>
      </p:sp>
      <p:sp>
        <p:nvSpPr>
          <p:cNvPr id="8" name="TextBox 7">
            <a:extLst>
              <a:ext uri="{FF2B5EF4-FFF2-40B4-BE49-F238E27FC236}">
                <a16:creationId xmlns:a16="http://schemas.microsoft.com/office/drawing/2014/main" id="{821AF640-89A6-BE49-A9AC-6BA6FF072D54}"/>
              </a:ext>
            </a:extLst>
          </p:cNvPr>
          <p:cNvSpPr txBox="1"/>
          <p:nvPr/>
        </p:nvSpPr>
        <p:spPr>
          <a:xfrm>
            <a:off x="5099066" y="2206272"/>
            <a:ext cx="4894666" cy="584775"/>
          </a:xfrm>
          <a:prstGeom prst="rect">
            <a:avLst/>
          </a:prstGeom>
          <a:noFill/>
        </p:spPr>
        <p:txBody>
          <a:bodyPr wrap="square" rtlCol="0">
            <a:spAutoFit/>
          </a:bodyPr>
          <a:lstStyle/>
          <a:p>
            <a:r>
              <a:rPr lang="en-US" sz="3200" dirty="0"/>
              <a:t>- Suspicious websites</a:t>
            </a:r>
          </a:p>
        </p:txBody>
      </p:sp>
      <p:sp>
        <p:nvSpPr>
          <p:cNvPr id="9" name="TextBox 8">
            <a:extLst>
              <a:ext uri="{FF2B5EF4-FFF2-40B4-BE49-F238E27FC236}">
                <a16:creationId xmlns:a16="http://schemas.microsoft.com/office/drawing/2014/main" id="{03EC840D-A67F-3043-B2B4-8ACF9EFD6D55}"/>
              </a:ext>
            </a:extLst>
          </p:cNvPr>
          <p:cNvSpPr txBox="1"/>
          <p:nvPr/>
        </p:nvSpPr>
        <p:spPr>
          <a:xfrm>
            <a:off x="5099066" y="2814999"/>
            <a:ext cx="3849637" cy="584775"/>
          </a:xfrm>
          <a:prstGeom prst="rect">
            <a:avLst/>
          </a:prstGeom>
          <a:noFill/>
        </p:spPr>
        <p:txBody>
          <a:bodyPr wrap="square" rtlCol="0">
            <a:spAutoFit/>
          </a:bodyPr>
          <a:lstStyle/>
          <a:p>
            <a:r>
              <a:rPr lang="en-US" sz="3200" dirty="0"/>
              <a:t>- Bad links</a:t>
            </a:r>
          </a:p>
        </p:txBody>
      </p:sp>
      <p:sp>
        <p:nvSpPr>
          <p:cNvPr id="11" name="TextBox 10">
            <a:extLst>
              <a:ext uri="{FF2B5EF4-FFF2-40B4-BE49-F238E27FC236}">
                <a16:creationId xmlns:a16="http://schemas.microsoft.com/office/drawing/2014/main" id="{C386CBA1-D677-2942-8532-243CDB968538}"/>
              </a:ext>
            </a:extLst>
          </p:cNvPr>
          <p:cNvSpPr txBox="1"/>
          <p:nvPr/>
        </p:nvSpPr>
        <p:spPr>
          <a:xfrm>
            <a:off x="5094101" y="3463569"/>
            <a:ext cx="5330095" cy="584775"/>
          </a:xfrm>
          <a:prstGeom prst="rect">
            <a:avLst/>
          </a:prstGeom>
          <a:noFill/>
        </p:spPr>
        <p:txBody>
          <a:bodyPr wrap="square" rtlCol="0">
            <a:spAutoFit/>
          </a:bodyPr>
          <a:lstStyle/>
          <a:p>
            <a:r>
              <a:rPr lang="en-US" sz="3200" dirty="0"/>
              <a:t>- Dangerous downloads</a:t>
            </a:r>
          </a:p>
        </p:txBody>
      </p:sp>
      <p:sp>
        <p:nvSpPr>
          <p:cNvPr id="13" name="TextBox 12">
            <a:extLst>
              <a:ext uri="{FF2B5EF4-FFF2-40B4-BE49-F238E27FC236}">
                <a16:creationId xmlns:a16="http://schemas.microsoft.com/office/drawing/2014/main" id="{80BFC936-1BDB-7F45-8AAF-7EE85E9AD94E}"/>
              </a:ext>
            </a:extLst>
          </p:cNvPr>
          <p:cNvSpPr txBox="1"/>
          <p:nvPr/>
        </p:nvSpPr>
        <p:spPr>
          <a:xfrm>
            <a:off x="5094101" y="4315323"/>
            <a:ext cx="6096000" cy="584775"/>
          </a:xfrm>
          <a:prstGeom prst="rect">
            <a:avLst/>
          </a:prstGeom>
          <a:noFill/>
        </p:spPr>
        <p:txBody>
          <a:bodyPr wrap="square" rtlCol="0">
            <a:spAutoFit/>
          </a:bodyPr>
          <a:lstStyle/>
          <a:p>
            <a:r>
              <a:rPr lang="en-US" sz="3200" i="1" dirty="0">
                <a:latin typeface="American Typewriter" panose="02090604020004020304" pitchFamily="18" charset="77"/>
              </a:rPr>
              <a:t>You can prevent viruses by…</a:t>
            </a:r>
          </a:p>
        </p:txBody>
      </p:sp>
      <p:sp>
        <p:nvSpPr>
          <p:cNvPr id="16" name="TextBox 15">
            <a:extLst>
              <a:ext uri="{FF2B5EF4-FFF2-40B4-BE49-F238E27FC236}">
                <a16:creationId xmlns:a16="http://schemas.microsoft.com/office/drawing/2014/main" id="{E57E8F5A-E171-9A40-B265-E106EA68EA07}"/>
              </a:ext>
            </a:extLst>
          </p:cNvPr>
          <p:cNvSpPr txBox="1"/>
          <p:nvPr/>
        </p:nvSpPr>
        <p:spPr>
          <a:xfrm>
            <a:off x="5499884" y="5018222"/>
            <a:ext cx="6302256" cy="1681807"/>
          </a:xfrm>
          <a:prstGeom prst="rect">
            <a:avLst/>
          </a:prstGeom>
          <a:noFill/>
        </p:spPr>
        <p:txBody>
          <a:bodyPr wrap="square" rtlCol="0">
            <a:spAutoFit/>
          </a:bodyPr>
          <a:lstStyle/>
          <a:p>
            <a:pPr marL="457200" indent="-457200">
              <a:lnSpc>
                <a:spcPts val="4240"/>
              </a:lnSpc>
              <a:buFont typeface="Courier New" panose="02070309020205020404" pitchFamily="49" charset="0"/>
              <a:buChar char="o"/>
            </a:pPr>
            <a:r>
              <a:rPr lang="en-US" sz="3200" dirty="0"/>
              <a:t>Being </a:t>
            </a:r>
            <a:r>
              <a:rPr lang="en-US" sz="3200" b="1" dirty="0"/>
              <a:t>careful</a:t>
            </a:r>
            <a:r>
              <a:rPr lang="en-US" sz="3200" dirty="0"/>
              <a:t> what you click.</a:t>
            </a:r>
          </a:p>
          <a:p>
            <a:pPr marL="457200" indent="-457200">
              <a:lnSpc>
                <a:spcPts val="4240"/>
              </a:lnSpc>
              <a:buFont typeface="Courier New" panose="02070309020205020404" pitchFamily="49" charset="0"/>
              <a:buChar char="o"/>
            </a:pPr>
            <a:r>
              <a:rPr lang="en-US" sz="3200" dirty="0"/>
              <a:t>Only use </a:t>
            </a:r>
            <a:r>
              <a:rPr lang="en-US" sz="3200" b="1" dirty="0"/>
              <a:t>reliable</a:t>
            </a:r>
            <a:r>
              <a:rPr lang="en-US" sz="3200" dirty="0"/>
              <a:t> websites.</a:t>
            </a:r>
          </a:p>
          <a:p>
            <a:pPr marL="457200" indent="-457200">
              <a:lnSpc>
                <a:spcPts val="4240"/>
              </a:lnSpc>
              <a:buFont typeface="Courier New" panose="02070309020205020404" pitchFamily="49" charset="0"/>
              <a:buChar char="o"/>
            </a:pPr>
            <a:r>
              <a:rPr lang="en-US" sz="3200" dirty="0"/>
              <a:t>Only believe </a:t>
            </a:r>
            <a:r>
              <a:rPr lang="en-US" sz="3200" b="1" dirty="0"/>
              <a:t>trusted sources</a:t>
            </a:r>
            <a:r>
              <a:rPr lang="en-US" sz="3200" dirty="0"/>
              <a:t>.</a:t>
            </a:r>
          </a:p>
        </p:txBody>
      </p:sp>
    </p:spTree>
    <p:extLst>
      <p:ext uri="{BB962C8B-B14F-4D97-AF65-F5344CB8AC3E}">
        <p14:creationId xmlns:p14="http://schemas.microsoft.com/office/powerpoint/2010/main" val="209434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ppt_w</p:attrName>
                                        </p:attrNameLst>
                                      </p:cBhvr>
                                      <p:tavLst>
                                        <p:tav tm="0" fmla="#ppt_w*sin(2.5*pi*$)">
                                          <p:val>
                                            <p:fltVal val="0"/>
                                          </p:val>
                                        </p:tav>
                                        <p:tav tm="100000">
                                          <p:val>
                                            <p:fltVal val="1"/>
                                          </p:val>
                                        </p:tav>
                                      </p:tavLst>
                                    </p:anim>
                                    <p:anim calcmode="lin" valueType="num">
                                      <p:cBhvr>
                                        <p:cTn id="9" dur="1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6" presetClass="entr" presetSubtype="3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par>
                          <p:cTn id="14" fill="hold">
                            <p:stCondLst>
                              <p:cond delay="3500"/>
                            </p:stCondLst>
                            <p:childTnLst>
                              <p:par>
                                <p:cTn id="15" presetID="9" presetClass="entr" presetSubtype="0" fill="hold" grpId="0" nodeType="after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par>
                          <p:cTn id="18" fill="hold">
                            <p:stCondLst>
                              <p:cond delay="6000"/>
                            </p:stCondLst>
                            <p:childTnLst>
                              <p:par>
                                <p:cTn id="19" presetID="53" presetClass="entr" presetSubtype="52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fltVal val="0.5"/>
                                          </p:val>
                                        </p:tav>
                                        <p:tav tm="100000">
                                          <p:val>
                                            <p:strVal val="#ppt_x"/>
                                          </p:val>
                                        </p:tav>
                                      </p:tavLst>
                                    </p:anim>
                                    <p:anim calcmode="lin" valueType="num">
                                      <p:cBhvr>
                                        <p:cTn id="25" dur="1000" fill="hold"/>
                                        <p:tgtEl>
                                          <p:spTgt spid="8"/>
                                        </p:tgtEl>
                                        <p:attrNameLst>
                                          <p:attrName>ppt_y</p:attrName>
                                        </p:attrNameLst>
                                      </p:cBhvr>
                                      <p:tavLst>
                                        <p:tav tm="0">
                                          <p:val>
                                            <p:fltVal val="0.5"/>
                                          </p:val>
                                        </p:tav>
                                        <p:tav tm="100000">
                                          <p:val>
                                            <p:strVal val="#ppt_y"/>
                                          </p:val>
                                        </p:tav>
                                      </p:tavLst>
                                    </p:anim>
                                  </p:childTnLst>
                                </p:cTn>
                              </p:par>
                            </p:childTnLst>
                          </p:cTn>
                        </p:par>
                        <p:par>
                          <p:cTn id="26" fill="hold">
                            <p:stCondLst>
                              <p:cond delay="7000"/>
                            </p:stCondLst>
                            <p:childTnLst>
                              <p:par>
                                <p:cTn id="27" presetID="3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800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9000"/>
                            </p:stCondLst>
                            <p:childTnLst>
                              <p:par>
                                <p:cTn id="40" presetID="53" presetClass="entr" presetSubtype="16"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anim calcmode="lin" valueType="num">
                                      <p:cBhvr>
                                        <p:cTn id="42" dur="2000" fill="hold"/>
                                        <p:tgtEl>
                                          <p:spTgt spid="7"/>
                                        </p:tgtEl>
                                        <p:attrNameLst>
                                          <p:attrName>ppt_w</p:attrName>
                                        </p:attrNameLst>
                                      </p:cBhvr>
                                      <p:tavLst>
                                        <p:tav tm="0">
                                          <p:val>
                                            <p:fltVal val="0"/>
                                          </p:val>
                                        </p:tav>
                                        <p:tav tm="100000">
                                          <p:val>
                                            <p:strVal val="#ppt_w"/>
                                          </p:val>
                                        </p:tav>
                                      </p:tavLst>
                                    </p:anim>
                                    <p:anim calcmode="lin" valueType="num">
                                      <p:cBhvr>
                                        <p:cTn id="43" dur="2000" fill="hold"/>
                                        <p:tgtEl>
                                          <p:spTgt spid="7"/>
                                        </p:tgtEl>
                                        <p:attrNameLst>
                                          <p:attrName>ppt_h</p:attrName>
                                        </p:attrNameLst>
                                      </p:cBhvr>
                                      <p:tavLst>
                                        <p:tav tm="0">
                                          <p:val>
                                            <p:fltVal val="0"/>
                                          </p:val>
                                        </p:tav>
                                        <p:tav tm="100000">
                                          <p:val>
                                            <p:strVal val="#ppt_h"/>
                                          </p:val>
                                        </p:tav>
                                      </p:tavLst>
                                    </p:anim>
                                    <p:animEffect transition="in" filter="fade">
                                      <p:cBhvr>
                                        <p:cTn id="44" dur="2000"/>
                                        <p:tgtEl>
                                          <p:spTgt spid="7"/>
                                        </p:tgtEl>
                                      </p:cBhvr>
                                    </p:animEffect>
                                  </p:childTnLst>
                                </p:cTn>
                              </p:par>
                            </p:childTnLst>
                          </p:cTn>
                        </p:par>
                        <p:par>
                          <p:cTn id="45" fill="hold">
                            <p:stCondLst>
                              <p:cond delay="12000"/>
                            </p:stCondLst>
                            <p:childTnLst>
                              <p:par>
                                <p:cTn id="46" presetID="31" presetClass="entr" presetSubtype="0" fill="hold" grpId="0" nodeType="afterEffect">
                                  <p:stCondLst>
                                    <p:cond delay="1000"/>
                                  </p:stCondLst>
                                  <p:childTnLst>
                                    <p:set>
                                      <p:cBhvr>
                                        <p:cTn id="47" dur="1" fill="hold">
                                          <p:stCondLst>
                                            <p:cond delay="0"/>
                                          </p:stCondLst>
                                        </p:cTn>
                                        <p:tgtEl>
                                          <p:spTgt spid="13">
                                            <p:txEl>
                                              <p:pRg st="0" end="0"/>
                                            </p:txEl>
                                          </p:spTgt>
                                        </p:tgtEl>
                                        <p:attrNameLst>
                                          <p:attrName>style.visibility</p:attrName>
                                        </p:attrNameLst>
                                      </p:cBhvr>
                                      <p:to>
                                        <p:strVal val="visible"/>
                                      </p:to>
                                    </p:set>
                                    <p:anim calcmode="lin" valueType="num">
                                      <p:cBhvr>
                                        <p:cTn id="48"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51" dur="1000"/>
                                        <p:tgtEl>
                                          <p:spTgt spid="13">
                                            <p:txEl>
                                              <p:pRg st="0" end="0"/>
                                            </p:txEl>
                                          </p:spTgt>
                                        </p:tgtEl>
                                      </p:cBhvr>
                                    </p:animEffect>
                                  </p:childTnLst>
                                </p:cTn>
                              </p:par>
                            </p:childTnLst>
                          </p:cTn>
                        </p:par>
                        <p:par>
                          <p:cTn id="52" fill="hold">
                            <p:stCondLst>
                              <p:cond delay="14000"/>
                            </p:stCondLst>
                            <p:childTnLst>
                              <p:par>
                                <p:cTn id="53" presetID="52" presetClass="entr" presetSubtype="0" fill="hold" grpId="0" nodeType="afterEffect">
                                  <p:stCondLst>
                                    <p:cond delay="0"/>
                                  </p:stCondLst>
                                  <p:iterate type="wd">
                                    <p:tmPct val="10000"/>
                                  </p:iterate>
                                  <p:childTnLst>
                                    <p:set>
                                      <p:cBhvr>
                                        <p:cTn id="54" dur="1" fill="hold">
                                          <p:stCondLst>
                                            <p:cond delay="0"/>
                                          </p:stCondLst>
                                        </p:cTn>
                                        <p:tgtEl>
                                          <p:spTgt spid="16">
                                            <p:txEl>
                                              <p:pRg st="0" end="0"/>
                                            </p:txEl>
                                          </p:spTgt>
                                        </p:tgtEl>
                                        <p:attrNameLst>
                                          <p:attrName>style.visibility</p:attrName>
                                        </p:attrNameLst>
                                      </p:cBhvr>
                                      <p:to>
                                        <p:strVal val="visible"/>
                                      </p:to>
                                    </p:set>
                                    <p:animScale>
                                      <p:cBhvr>
                                        <p:cTn id="55" dur="1000" decel="50000" fill="hold">
                                          <p:stCondLst>
                                            <p:cond delay="0"/>
                                          </p:stCondLst>
                                        </p:cTn>
                                        <p:tgtEl>
                                          <p:spTgt spid="1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6">
                                            <p:txEl>
                                              <p:pRg st="0" end="0"/>
                                            </p:txEl>
                                          </p:spTgt>
                                        </p:tgtEl>
                                        <p:attrNameLst>
                                          <p:attrName>ppt_x</p:attrName>
                                          <p:attrName>ppt_y</p:attrName>
                                        </p:attrNameLst>
                                      </p:cBhvr>
                                    </p:animMotion>
                                    <p:animEffect transition="in" filter="fade">
                                      <p:cBhvr>
                                        <p:cTn id="57" dur="1000"/>
                                        <p:tgtEl>
                                          <p:spTgt spid="16">
                                            <p:txEl>
                                              <p:pRg st="0" end="0"/>
                                            </p:txEl>
                                          </p:spTgt>
                                        </p:tgtEl>
                                      </p:cBhvr>
                                    </p:animEffect>
                                  </p:childTnLst>
                                </p:cTn>
                              </p:par>
                            </p:childTnLst>
                          </p:cTn>
                        </p:par>
                        <p:par>
                          <p:cTn id="58" fill="hold">
                            <p:stCondLst>
                              <p:cond delay="15500"/>
                            </p:stCondLst>
                            <p:childTnLst>
                              <p:par>
                                <p:cTn id="59" presetID="52" presetClass="entr" presetSubtype="0" fill="hold" grpId="0" nodeType="afterEffect">
                                  <p:stCondLst>
                                    <p:cond delay="0"/>
                                  </p:stCondLst>
                                  <p:iterate type="wd">
                                    <p:tmPct val="10000"/>
                                  </p:iterate>
                                  <p:childTnLst>
                                    <p:set>
                                      <p:cBhvr>
                                        <p:cTn id="60" dur="1" fill="hold">
                                          <p:stCondLst>
                                            <p:cond delay="0"/>
                                          </p:stCondLst>
                                        </p:cTn>
                                        <p:tgtEl>
                                          <p:spTgt spid="16">
                                            <p:txEl>
                                              <p:pRg st="1" end="1"/>
                                            </p:txEl>
                                          </p:spTgt>
                                        </p:tgtEl>
                                        <p:attrNameLst>
                                          <p:attrName>style.visibility</p:attrName>
                                        </p:attrNameLst>
                                      </p:cBhvr>
                                      <p:to>
                                        <p:strVal val="visible"/>
                                      </p:to>
                                    </p:set>
                                    <p:animScale>
                                      <p:cBhvr>
                                        <p:cTn id="61" dur="1000" decel="50000" fill="hold">
                                          <p:stCondLst>
                                            <p:cond delay="0"/>
                                          </p:stCondLst>
                                        </p:cTn>
                                        <p:tgtEl>
                                          <p:spTgt spid="1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6">
                                            <p:txEl>
                                              <p:pRg st="1" end="1"/>
                                            </p:txEl>
                                          </p:spTgt>
                                        </p:tgtEl>
                                        <p:attrNameLst>
                                          <p:attrName>ppt_x</p:attrName>
                                          <p:attrName>ppt_y</p:attrName>
                                        </p:attrNameLst>
                                      </p:cBhvr>
                                    </p:animMotion>
                                    <p:animEffect transition="in" filter="fade">
                                      <p:cBhvr>
                                        <p:cTn id="63" dur="1000"/>
                                        <p:tgtEl>
                                          <p:spTgt spid="16">
                                            <p:txEl>
                                              <p:pRg st="1" end="1"/>
                                            </p:txEl>
                                          </p:spTgt>
                                        </p:tgtEl>
                                      </p:cBhvr>
                                    </p:animEffect>
                                  </p:childTnLst>
                                </p:cTn>
                              </p:par>
                            </p:childTnLst>
                          </p:cTn>
                        </p:par>
                        <p:par>
                          <p:cTn id="64" fill="hold">
                            <p:stCondLst>
                              <p:cond delay="16900"/>
                            </p:stCondLst>
                            <p:childTnLst>
                              <p:par>
                                <p:cTn id="65" presetID="52" presetClass="entr" presetSubtype="0" fill="hold" grpId="0" nodeType="afterEffect">
                                  <p:stCondLst>
                                    <p:cond delay="0"/>
                                  </p:stCondLst>
                                  <p:iterate type="wd">
                                    <p:tmPct val="10000"/>
                                  </p:iterate>
                                  <p:childTnLst>
                                    <p:set>
                                      <p:cBhvr>
                                        <p:cTn id="66" dur="1" fill="hold">
                                          <p:stCondLst>
                                            <p:cond delay="0"/>
                                          </p:stCondLst>
                                        </p:cTn>
                                        <p:tgtEl>
                                          <p:spTgt spid="16">
                                            <p:txEl>
                                              <p:pRg st="2" end="2"/>
                                            </p:txEl>
                                          </p:spTgt>
                                        </p:tgtEl>
                                        <p:attrNameLst>
                                          <p:attrName>style.visibility</p:attrName>
                                        </p:attrNameLst>
                                      </p:cBhvr>
                                      <p:to>
                                        <p:strVal val="visible"/>
                                      </p:to>
                                    </p:set>
                                    <p:animScale>
                                      <p:cBhvr>
                                        <p:cTn id="67" dur="1000" decel="50000" fill="hold">
                                          <p:stCondLst>
                                            <p:cond delay="0"/>
                                          </p:stCondLst>
                                        </p:cTn>
                                        <p:tgtEl>
                                          <p:spTgt spid="1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6">
                                            <p:txEl>
                                              <p:pRg st="2" end="2"/>
                                            </p:txEl>
                                          </p:spTgt>
                                        </p:tgtEl>
                                        <p:attrNameLst>
                                          <p:attrName>ppt_x</p:attrName>
                                          <p:attrName>ppt_y</p:attrName>
                                        </p:attrNameLst>
                                      </p:cBhvr>
                                    </p:animMotion>
                                    <p:animEffect transition="in" filter="fade">
                                      <p:cBhvr>
                                        <p:cTn id="69"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P spid="8" grpId="0"/>
      <p:bldP spid="9" grpId="0"/>
      <p:bldP spid="11" grpId="0"/>
      <p:bldP spid="13" grpId="0" build="p"/>
      <p:bldP spid="16" grpId="0" uiExpand="1"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F600D8-592F-0544-B36C-6D0C575545EF}"/>
              </a:ext>
            </a:extLst>
          </p:cNvPr>
          <p:cNvPicPr>
            <a:picLocks noChangeAspect="1"/>
          </p:cNvPicPr>
          <p:nvPr/>
        </p:nvPicPr>
        <p:blipFill>
          <a:blip r:embed="rId2"/>
          <a:stretch>
            <a:fillRect/>
          </a:stretch>
        </p:blipFill>
        <p:spPr>
          <a:xfrm rot="5400000">
            <a:off x="-215702" y="5202138"/>
            <a:ext cx="1895759" cy="1415968"/>
          </a:xfrm>
          <a:prstGeom prst="rect">
            <a:avLst/>
          </a:prstGeom>
        </p:spPr>
      </p:pic>
      <p:pic>
        <p:nvPicPr>
          <p:cNvPr id="9" name="Picture 8">
            <a:extLst>
              <a:ext uri="{FF2B5EF4-FFF2-40B4-BE49-F238E27FC236}">
                <a16:creationId xmlns:a16="http://schemas.microsoft.com/office/drawing/2014/main" id="{B6033336-76CF-1045-B40E-49A0BB613F17}"/>
              </a:ext>
            </a:extLst>
          </p:cNvPr>
          <p:cNvPicPr>
            <a:picLocks noChangeAspect="1"/>
          </p:cNvPicPr>
          <p:nvPr/>
        </p:nvPicPr>
        <p:blipFill>
          <a:blip r:embed="rId3"/>
          <a:stretch>
            <a:fillRect/>
          </a:stretch>
        </p:blipFill>
        <p:spPr>
          <a:xfrm rot="5400000">
            <a:off x="-223607" y="3271290"/>
            <a:ext cx="1911567" cy="1427775"/>
          </a:xfrm>
          <a:prstGeom prst="rect">
            <a:avLst/>
          </a:prstGeom>
        </p:spPr>
      </p:pic>
      <p:pic>
        <p:nvPicPr>
          <p:cNvPr id="11" name="Picture 10">
            <a:extLst>
              <a:ext uri="{FF2B5EF4-FFF2-40B4-BE49-F238E27FC236}">
                <a16:creationId xmlns:a16="http://schemas.microsoft.com/office/drawing/2014/main" id="{F0DCCF2D-F0DA-784D-9686-E49611060409}"/>
              </a:ext>
            </a:extLst>
          </p:cNvPr>
          <p:cNvPicPr>
            <a:picLocks noChangeAspect="1"/>
          </p:cNvPicPr>
          <p:nvPr/>
        </p:nvPicPr>
        <p:blipFill>
          <a:blip r:embed="rId4"/>
          <a:stretch>
            <a:fillRect/>
          </a:stretch>
        </p:blipFill>
        <p:spPr>
          <a:xfrm rot="5400000">
            <a:off x="-191393" y="1386652"/>
            <a:ext cx="1847136" cy="1379651"/>
          </a:xfrm>
          <a:prstGeom prst="rect">
            <a:avLst/>
          </a:prstGeom>
        </p:spPr>
      </p:pic>
      <p:pic>
        <p:nvPicPr>
          <p:cNvPr id="13" name="Picture 12">
            <a:extLst>
              <a:ext uri="{FF2B5EF4-FFF2-40B4-BE49-F238E27FC236}">
                <a16:creationId xmlns:a16="http://schemas.microsoft.com/office/drawing/2014/main" id="{571C8F32-45D4-8D43-A309-0027AD0FC447}"/>
              </a:ext>
            </a:extLst>
          </p:cNvPr>
          <p:cNvPicPr>
            <a:picLocks noChangeAspect="1"/>
          </p:cNvPicPr>
          <p:nvPr/>
        </p:nvPicPr>
        <p:blipFill>
          <a:blip r:embed="rId5"/>
          <a:stretch>
            <a:fillRect/>
          </a:stretch>
        </p:blipFill>
        <p:spPr>
          <a:xfrm rot="5400000">
            <a:off x="1185794" y="5244698"/>
            <a:ext cx="1895759" cy="1415968"/>
          </a:xfrm>
          <a:prstGeom prst="rect">
            <a:avLst/>
          </a:prstGeom>
        </p:spPr>
      </p:pic>
      <p:pic>
        <p:nvPicPr>
          <p:cNvPr id="15" name="Picture 14">
            <a:extLst>
              <a:ext uri="{FF2B5EF4-FFF2-40B4-BE49-F238E27FC236}">
                <a16:creationId xmlns:a16="http://schemas.microsoft.com/office/drawing/2014/main" id="{20A93E33-7502-E14A-8B82-CFCA5B446524}"/>
              </a:ext>
            </a:extLst>
          </p:cNvPr>
          <p:cNvPicPr>
            <a:picLocks noChangeAspect="1"/>
          </p:cNvPicPr>
          <p:nvPr/>
        </p:nvPicPr>
        <p:blipFill>
          <a:blip r:embed="rId6"/>
          <a:stretch>
            <a:fillRect/>
          </a:stretch>
        </p:blipFill>
        <p:spPr>
          <a:xfrm rot="5400000">
            <a:off x="2435625" y="5202137"/>
            <a:ext cx="1895759" cy="1415968"/>
          </a:xfrm>
          <a:prstGeom prst="rect">
            <a:avLst/>
          </a:prstGeom>
        </p:spPr>
      </p:pic>
      <p:pic>
        <p:nvPicPr>
          <p:cNvPr id="17" name="Picture 16">
            <a:extLst>
              <a:ext uri="{FF2B5EF4-FFF2-40B4-BE49-F238E27FC236}">
                <a16:creationId xmlns:a16="http://schemas.microsoft.com/office/drawing/2014/main" id="{117A3D7A-5E3B-9441-8866-C75E64A301C9}"/>
              </a:ext>
            </a:extLst>
          </p:cNvPr>
          <p:cNvPicPr>
            <a:picLocks noChangeAspect="1"/>
          </p:cNvPicPr>
          <p:nvPr/>
        </p:nvPicPr>
        <p:blipFill>
          <a:blip r:embed="rId7"/>
          <a:stretch>
            <a:fillRect/>
          </a:stretch>
        </p:blipFill>
        <p:spPr>
          <a:xfrm rot="5400000">
            <a:off x="3664888" y="5202137"/>
            <a:ext cx="1895759" cy="1415968"/>
          </a:xfrm>
          <a:prstGeom prst="rect">
            <a:avLst/>
          </a:prstGeom>
        </p:spPr>
      </p:pic>
      <p:pic>
        <p:nvPicPr>
          <p:cNvPr id="19" name="Picture 18">
            <a:extLst>
              <a:ext uri="{FF2B5EF4-FFF2-40B4-BE49-F238E27FC236}">
                <a16:creationId xmlns:a16="http://schemas.microsoft.com/office/drawing/2014/main" id="{A42B1524-60C7-494C-A9E4-BBF4F8CE7DBB}"/>
              </a:ext>
            </a:extLst>
          </p:cNvPr>
          <p:cNvPicPr>
            <a:picLocks noChangeAspect="1"/>
          </p:cNvPicPr>
          <p:nvPr/>
        </p:nvPicPr>
        <p:blipFill>
          <a:blip r:embed="rId8"/>
          <a:stretch>
            <a:fillRect/>
          </a:stretch>
        </p:blipFill>
        <p:spPr>
          <a:xfrm rot="5400000">
            <a:off x="5044098" y="5238580"/>
            <a:ext cx="1895759" cy="1415968"/>
          </a:xfrm>
          <a:prstGeom prst="rect">
            <a:avLst/>
          </a:prstGeom>
        </p:spPr>
      </p:pic>
      <p:pic>
        <p:nvPicPr>
          <p:cNvPr id="21" name="Picture 20">
            <a:extLst>
              <a:ext uri="{FF2B5EF4-FFF2-40B4-BE49-F238E27FC236}">
                <a16:creationId xmlns:a16="http://schemas.microsoft.com/office/drawing/2014/main" id="{DA92485B-3FE1-064F-91AD-48887F98B8DC}"/>
              </a:ext>
            </a:extLst>
          </p:cNvPr>
          <p:cNvPicPr>
            <a:picLocks noChangeAspect="1"/>
          </p:cNvPicPr>
          <p:nvPr/>
        </p:nvPicPr>
        <p:blipFill>
          <a:blip r:embed="rId9"/>
          <a:stretch>
            <a:fillRect/>
          </a:stretch>
        </p:blipFill>
        <p:spPr>
          <a:xfrm rot="5400000">
            <a:off x="6404613" y="5223091"/>
            <a:ext cx="1895755" cy="1415965"/>
          </a:xfrm>
          <a:prstGeom prst="rect">
            <a:avLst/>
          </a:prstGeom>
        </p:spPr>
      </p:pic>
      <p:pic>
        <p:nvPicPr>
          <p:cNvPr id="23" name="Picture 22">
            <a:extLst>
              <a:ext uri="{FF2B5EF4-FFF2-40B4-BE49-F238E27FC236}">
                <a16:creationId xmlns:a16="http://schemas.microsoft.com/office/drawing/2014/main" id="{D861CE35-F353-FA43-9937-2F5CFC731AD3}"/>
              </a:ext>
            </a:extLst>
          </p:cNvPr>
          <p:cNvPicPr>
            <a:picLocks noChangeAspect="1"/>
          </p:cNvPicPr>
          <p:nvPr/>
        </p:nvPicPr>
        <p:blipFill>
          <a:blip r:embed="rId10"/>
          <a:stretch>
            <a:fillRect/>
          </a:stretch>
        </p:blipFill>
        <p:spPr>
          <a:xfrm rot="5400000">
            <a:off x="7820578" y="5212613"/>
            <a:ext cx="1895759" cy="1415968"/>
          </a:xfrm>
          <a:prstGeom prst="rect">
            <a:avLst/>
          </a:prstGeom>
        </p:spPr>
      </p:pic>
      <p:pic>
        <p:nvPicPr>
          <p:cNvPr id="25" name="Picture 24">
            <a:extLst>
              <a:ext uri="{FF2B5EF4-FFF2-40B4-BE49-F238E27FC236}">
                <a16:creationId xmlns:a16="http://schemas.microsoft.com/office/drawing/2014/main" id="{348AE665-F75C-F14B-93D2-18D1699021E3}"/>
              </a:ext>
            </a:extLst>
          </p:cNvPr>
          <p:cNvPicPr>
            <a:picLocks noChangeAspect="1"/>
          </p:cNvPicPr>
          <p:nvPr/>
        </p:nvPicPr>
        <p:blipFill>
          <a:blip r:embed="rId11"/>
          <a:stretch>
            <a:fillRect/>
          </a:stretch>
        </p:blipFill>
        <p:spPr>
          <a:xfrm rot="5400000">
            <a:off x="9156337" y="5202139"/>
            <a:ext cx="1895759" cy="1415968"/>
          </a:xfrm>
          <a:prstGeom prst="rect">
            <a:avLst/>
          </a:prstGeom>
        </p:spPr>
      </p:pic>
      <p:pic>
        <p:nvPicPr>
          <p:cNvPr id="27" name="Picture 26">
            <a:extLst>
              <a:ext uri="{FF2B5EF4-FFF2-40B4-BE49-F238E27FC236}">
                <a16:creationId xmlns:a16="http://schemas.microsoft.com/office/drawing/2014/main" id="{FDEDE12B-54AB-E745-A0B1-B789207B7A79}"/>
              </a:ext>
            </a:extLst>
          </p:cNvPr>
          <p:cNvPicPr>
            <a:picLocks noChangeAspect="1"/>
          </p:cNvPicPr>
          <p:nvPr/>
        </p:nvPicPr>
        <p:blipFill>
          <a:blip r:embed="rId12"/>
          <a:stretch>
            <a:fillRect/>
          </a:stretch>
        </p:blipFill>
        <p:spPr>
          <a:xfrm rot="5400000">
            <a:off x="10524180" y="5202139"/>
            <a:ext cx="1895757" cy="1415966"/>
          </a:xfrm>
          <a:prstGeom prst="rect">
            <a:avLst/>
          </a:prstGeom>
        </p:spPr>
      </p:pic>
      <p:pic>
        <p:nvPicPr>
          <p:cNvPr id="29" name="Picture 28">
            <a:extLst>
              <a:ext uri="{FF2B5EF4-FFF2-40B4-BE49-F238E27FC236}">
                <a16:creationId xmlns:a16="http://schemas.microsoft.com/office/drawing/2014/main" id="{836F8299-7920-694E-AD06-46B5B6B52907}"/>
              </a:ext>
            </a:extLst>
          </p:cNvPr>
          <p:cNvPicPr>
            <a:picLocks noChangeAspect="1"/>
          </p:cNvPicPr>
          <p:nvPr/>
        </p:nvPicPr>
        <p:blipFill>
          <a:blip r:embed="rId13"/>
          <a:stretch>
            <a:fillRect/>
          </a:stretch>
        </p:blipFill>
        <p:spPr>
          <a:xfrm rot="5400000">
            <a:off x="1213983" y="3292570"/>
            <a:ext cx="1911567" cy="1427775"/>
          </a:xfrm>
          <a:prstGeom prst="rect">
            <a:avLst/>
          </a:prstGeom>
        </p:spPr>
      </p:pic>
      <p:pic>
        <p:nvPicPr>
          <p:cNvPr id="31" name="Picture 30">
            <a:extLst>
              <a:ext uri="{FF2B5EF4-FFF2-40B4-BE49-F238E27FC236}">
                <a16:creationId xmlns:a16="http://schemas.microsoft.com/office/drawing/2014/main" id="{FCC6320C-537E-9949-8CA5-67A0FC44B862}"/>
              </a:ext>
            </a:extLst>
          </p:cNvPr>
          <p:cNvPicPr>
            <a:picLocks noChangeAspect="1"/>
          </p:cNvPicPr>
          <p:nvPr/>
        </p:nvPicPr>
        <p:blipFill>
          <a:blip r:embed="rId14"/>
          <a:stretch>
            <a:fillRect/>
          </a:stretch>
        </p:blipFill>
        <p:spPr>
          <a:xfrm rot="5400000">
            <a:off x="2497999" y="3256127"/>
            <a:ext cx="1911567" cy="1427775"/>
          </a:xfrm>
          <a:prstGeom prst="rect">
            <a:avLst/>
          </a:prstGeom>
        </p:spPr>
      </p:pic>
      <p:pic>
        <p:nvPicPr>
          <p:cNvPr id="33" name="Picture 32">
            <a:extLst>
              <a:ext uri="{FF2B5EF4-FFF2-40B4-BE49-F238E27FC236}">
                <a16:creationId xmlns:a16="http://schemas.microsoft.com/office/drawing/2014/main" id="{B9FC6590-7995-A045-A086-4F9016263496}"/>
              </a:ext>
            </a:extLst>
          </p:cNvPr>
          <p:cNvPicPr>
            <a:picLocks noChangeAspect="1"/>
          </p:cNvPicPr>
          <p:nvPr/>
        </p:nvPicPr>
        <p:blipFill>
          <a:blip r:embed="rId15"/>
          <a:stretch>
            <a:fillRect/>
          </a:stretch>
        </p:blipFill>
        <p:spPr>
          <a:xfrm rot="5400000">
            <a:off x="3887719" y="3256127"/>
            <a:ext cx="1911567" cy="1427775"/>
          </a:xfrm>
          <a:prstGeom prst="rect">
            <a:avLst/>
          </a:prstGeom>
        </p:spPr>
      </p:pic>
      <p:pic>
        <p:nvPicPr>
          <p:cNvPr id="35" name="Picture 34">
            <a:extLst>
              <a:ext uri="{FF2B5EF4-FFF2-40B4-BE49-F238E27FC236}">
                <a16:creationId xmlns:a16="http://schemas.microsoft.com/office/drawing/2014/main" id="{C4741368-EBA7-E44E-8AA2-FF5FFABBCF13}"/>
              </a:ext>
            </a:extLst>
          </p:cNvPr>
          <p:cNvPicPr>
            <a:picLocks noChangeAspect="1"/>
          </p:cNvPicPr>
          <p:nvPr/>
        </p:nvPicPr>
        <p:blipFill>
          <a:blip r:embed="rId16"/>
          <a:stretch>
            <a:fillRect/>
          </a:stretch>
        </p:blipFill>
        <p:spPr>
          <a:xfrm rot="5400000">
            <a:off x="6458066" y="3239928"/>
            <a:ext cx="1911567" cy="1427775"/>
          </a:xfrm>
          <a:prstGeom prst="rect">
            <a:avLst/>
          </a:prstGeom>
        </p:spPr>
      </p:pic>
      <p:pic>
        <p:nvPicPr>
          <p:cNvPr id="37" name="Picture 36">
            <a:extLst>
              <a:ext uri="{FF2B5EF4-FFF2-40B4-BE49-F238E27FC236}">
                <a16:creationId xmlns:a16="http://schemas.microsoft.com/office/drawing/2014/main" id="{6F3827DE-5402-CD4E-B3C4-26CDC8F4A3D7}"/>
              </a:ext>
            </a:extLst>
          </p:cNvPr>
          <p:cNvPicPr>
            <a:picLocks noChangeAspect="1"/>
          </p:cNvPicPr>
          <p:nvPr/>
        </p:nvPicPr>
        <p:blipFill>
          <a:blip r:embed="rId17"/>
          <a:stretch>
            <a:fillRect/>
          </a:stretch>
        </p:blipFill>
        <p:spPr>
          <a:xfrm rot="5400000">
            <a:off x="5133680" y="3239928"/>
            <a:ext cx="1911567" cy="1427775"/>
          </a:xfrm>
          <a:prstGeom prst="rect">
            <a:avLst/>
          </a:prstGeom>
        </p:spPr>
      </p:pic>
      <p:pic>
        <p:nvPicPr>
          <p:cNvPr id="39" name="Picture 38">
            <a:extLst>
              <a:ext uri="{FF2B5EF4-FFF2-40B4-BE49-F238E27FC236}">
                <a16:creationId xmlns:a16="http://schemas.microsoft.com/office/drawing/2014/main" id="{CA6D2E82-1DEE-8547-825A-DDC12C7041D4}"/>
              </a:ext>
            </a:extLst>
          </p:cNvPr>
          <p:cNvPicPr>
            <a:picLocks noChangeAspect="1"/>
          </p:cNvPicPr>
          <p:nvPr/>
        </p:nvPicPr>
        <p:blipFill>
          <a:blip r:embed="rId18"/>
          <a:stretch>
            <a:fillRect/>
          </a:stretch>
        </p:blipFill>
        <p:spPr>
          <a:xfrm rot="5400000">
            <a:off x="9094405" y="3279587"/>
            <a:ext cx="1911565" cy="1427774"/>
          </a:xfrm>
          <a:prstGeom prst="rect">
            <a:avLst/>
          </a:prstGeom>
        </p:spPr>
      </p:pic>
      <p:pic>
        <p:nvPicPr>
          <p:cNvPr id="41" name="Picture 40">
            <a:extLst>
              <a:ext uri="{FF2B5EF4-FFF2-40B4-BE49-F238E27FC236}">
                <a16:creationId xmlns:a16="http://schemas.microsoft.com/office/drawing/2014/main" id="{AB638D28-88B7-6145-A3B8-38C62FBEE13C}"/>
              </a:ext>
            </a:extLst>
          </p:cNvPr>
          <p:cNvPicPr>
            <a:picLocks noChangeAspect="1"/>
          </p:cNvPicPr>
          <p:nvPr/>
        </p:nvPicPr>
        <p:blipFill>
          <a:blip r:embed="rId19"/>
          <a:stretch>
            <a:fillRect/>
          </a:stretch>
        </p:blipFill>
        <p:spPr>
          <a:xfrm rot="5400000">
            <a:off x="7726562" y="3256126"/>
            <a:ext cx="1911565" cy="1427774"/>
          </a:xfrm>
          <a:prstGeom prst="rect">
            <a:avLst/>
          </a:prstGeom>
        </p:spPr>
      </p:pic>
      <p:pic>
        <p:nvPicPr>
          <p:cNvPr id="43" name="Picture 42">
            <a:extLst>
              <a:ext uri="{FF2B5EF4-FFF2-40B4-BE49-F238E27FC236}">
                <a16:creationId xmlns:a16="http://schemas.microsoft.com/office/drawing/2014/main" id="{44D6046B-74D5-1E42-A1B0-8242F56F19A7}"/>
              </a:ext>
            </a:extLst>
          </p:cNvPr>
          <p:cNvPicPr>
            <a:picLocks noChangeAspect="1"/>
          </p:cNvPicPr>
          <p:nvPr/>
        </p:nvPicPr>
        <p:blipFill>
          <a:blip r:embed="rId20"/>
          <a:stretch>
            <a:fillRect/>
          </a:stretch>
        </p:blipFill>
        <p:spPr>
          <a:xfrm rot="5400000">
            <a:off x="10510372" y="3233217"/>
            <a:ext cx="1911565" cy="1427774"/>
          </a:xfrm>
          <a:prstGeom prst="rect">
            <a:avLst/>
          </a:prstGeom>
        </p:spPr>
      </p:pic>
      <p:pic>
        <p:nvPicPr>
          <p:cNvPr id="45" name="Picture 44">
            <a:extLst>
              <a:ext uri="{FF2B5EF4-FFF2-40B4-BE49-F238E27FC236}">
                <a16:creationId xmlns:a16="http://schemas.microsoft.com/office/drawing/2014/main" id="{3A618B92-E117-6C4E-89D0-951B2914950C}"/>
              </a:ext>
            </a:extLst>
          </p:cNvPr>
          <p:cNvPicPr>
            <a:picLocks noChangeAspect="1"/>
          </p:cNvPicPr>
          <p:nvPr/>
        </p:nvPicPr>
        <p:blipFill>
          <a:blip r:embed="rId21"/>
          <a:stretch>
            <a:fillRect/>
          </a:stretch>
        </p:blipFill>
        <p:spPr>
          <a:xfrm rot="5400000">
            <a:off x="1184998" y="1390197"/>
            <a:ext cx="1847136" cy="1379651"/>
          </a:xfrm>
          <a:prstGeom prst="rect">
            <a:avLst/>
          </a:prstGeom>
        </p:spPr>
      </p:pic>
      <p:pic>
        <p:nvPicPr>
          <p:cNvPr id="47" name="Picture 46">
            <a:extLst>
              <a:ext uri="{FF2B5EF4-FFF2-40B4-BE49-F238E27FC236}">
                <a16:creationId xmlns:a16="http://schemas.microsoft.com/office/drawing/2014/main" id="{77A5967D-E5C9-3B46-99A3-8A00A6D00077}"/>
              </a:ext>
            </a:extLst>
          </p:cNvPr>
          <p:cNvPicPr>
            <a:picLocks noChangeAspect="1"/>
          </p:cNvPicPr>
          <p:nvPr/>
        </p:nvPicPr>
        <p:blipFill>
          <a:blip r:embed="rId22"/>
          <a:stretch>
            <a:fillRect/>
          </a:stretch>
        </p:blipFill>
        <p:spPr>
          <a:xfrm rot="5400000">
            <a:off x="2556649" y="1400836"/>
            <a:ext cx="1847136" cy="1379651"/>
          </a:xfrm>
          <a:prstGeom prst="rect">
            <a:avLst/>
          </a:prstGeom>
        </p:spPr>
      </p:pic>
      <p:pic>
        <p:nvPicPr>
          <p:cNvPr id="49" name="Picture 48">
            <a:extLst>
              <a:ext uri="{FF2B5EF4-FFF2-40B4-BE49-F238E27FC236}">
                <a16:creationId xmlns:a16="http://schemas.microsoft.com/office/drawing/2014/main" id="{4F78BBA4-F3E9-694A-9614-DD8F0950971C}"/>
              </a:ext>
            </a:extLst>
          </p:cNvPr>
          <p:cNvPicPr>
            <a:picLocks noChangeAspect="1"/>
          </p:cNvPicPr>
          <p:nvPr/>
        </p:nvPicPr>
        <p:blipFill>
          <a:blip r:embed="rId23"/>
          <a:stretch>
            <a:fillRect/>
          </a:stretch>
        </p:blipFill>
        <p:spPr>
          <a:xfrm rot="5400000">
            <a:off x="3850335" y="1392738"/>
            <a:ext cx="1847136" cy="1379651"/>
          </a:xfrm>
          <a:prstGeom prst="rect">
            <a:avLst/>
          </a:prstGeom>
        </p:spPr>
      </p:pic>
      <p:pic>
        <p:nvPicPr>
          <p:cNvPr id="51" name="Picture 50">
            <a:extLst>
              <a:ext uri="{FF2B5EF4-FFF2-40B4-BE49-F238E27FC236}">
                <a16:creationId xmlns:a16="http://schemas.microsoft.com/office/drawing/2014/main" id="{A1C9D52E-0C95-1649-BDBE-88AF618CB7E0}"/>
              </a:ext>
            </a:extLst>
          </p:cNvPr>
          <p:cNvPicPr>
            <a:picLocks noChangeAspect="1"/>
          </p:cNvPicPr>
          <p:nvPr/>
        </p:nvPicPr>
        <p:blipFill>
          <a:blip r:embed="rId24"/>
          <a:stretch>
            <a:fillRect/>
          </a:stretch>
        </p:blipFill>
        <p:spPr>
          <a:xfrm rot="5400000">
            <a:off x="5164121" y="1388777"/>
            <a:ext cx="1863949" cy="1392209"/>
          </a:xfrm>
          <a:prstGeom prst="rect">
            <a:avLst/>
          </a:prstGeom>
        </p:spPr>
      </p:pic>
      <p:pic>
        <p:nvPicPr>
          <p:cNvPr id="53" name="Picture 52">
            <a:extLst>
              <a:ext uri="{FF2B5EF4-FFF2-40B4-BE49-F238E27FC236}">
                <a16:creationId xmlns:a16="http://schemas.microsoft.com/office/drawing/2014/main" id="{BEE1F844-ECB6-7A47-B442-70F428FA5C43}"/>
              </a:ext>
            </a:extLst>
          </p:cNvPr>
          <p:cNvPicPr>
            <a:picLocks noChangeAspect="1"/>
          </p:cNvPicPr>
          <p:nvPr/>
        </p:nvPicPr>
        <p:blipFill>
          <a:blip r:embed="rId25"/>
          <a:stretch>
            <a:fillRect/>
          </a:stretch>
        </p:blipFill>
        <p:spPr>
          <a:xfrm rot="5400000">
            <a:off x="6580165" y="1384329"/>
            <a:ext cx="1847136" cy="1379651"/>
          </a:xfrm>
          <a:prstGeom prst="rect">
            <a:avLst/>
          </a:prstGeom>
        </p:spPr>
      </p:pic>
      <p:pic>
        <p:nvPicPr>
          <p:cNvPr id="55" name="Picture 54">
            <a:extLst>
              <a:ext uri="{FF2B5EF4-FFF2-40B4-BE49-F238E27FC236}">
                <a16:creationId xmlns:a16="http://schemas.microsoft.com/office/drawing/2014/main" id="{BE4A8BD2-16CB-2F41-8100-85FEC32FAB10}"/>
              </a:ext>
            </a:extLst>
          </p:cNvPr>
          <p:cNvPicPr>
            <a:picLocks noChangeAspect="1"/>
          </p:cNvPicPr>
          <p:nvPr/>
        </p:nvPicPr>
        <p:blipFill>
          <a:blip r:embed="rId26"/>
          <a:stretch>
            <a:fillRect/>
          </a:stretch>
        </p:blipFill>
        <p:spPr>
          <a:xfrm rot="5400000">
            <a:off x="7727551" y="1384328"/>
            <a:ext cx="1847136" cy="1379651"/>
          </a:xfrm>
          <a:prstGeom prst="rect">
            <a:avLst/>
          </a:prstGeom>
        </p:spPr>
      </p:pic>
      <p:pic>
        <p:nvPicPr>
          <p:cNvPr id="57" name="Picture 56">
            <a:extLst>
              <a:ext uri="{FF2B5EF4-FFF2-40B4-BE49-F238E27FC236}">
                <a16:creationId xmlns:a16="http://schemas.microsoft.com/office/drawing/2014/main" id="{1848CA7C-35AB-A44A-BF32-E225C8A4ADC9}"/>
              </a:ext>
            </a:extLst>
          </p:cNvPr>
          <p:cNvPicPr>
            <a:picLocks noChangeAspect="1"/>
          </p:cNvPicPr>
          <p:nvPr/>
        </p:nvPicPr>
        <p:blipFill>
          <a:blip r:embed="rId27"/>
          <a:stretch>
            <a:fillRect/>
          </a:stretch>
        </p:blipFill>
        <p:spPr>
          <a:xfrm rot="5400000">
            <a:off x="9117759" y="1353916"/>
            <a:ext cx="1847136" cy="1379651"/>
          </a:xfrm>
          <a:prstGeom prst="rect">
            <a:avLst/>
          </a:prstGeom>
        </p:spPr>
      </p:pic>
      <p:pic>
        <p:nvPicPr>
          <p:cNvPr id="59" name="Picture 58">
            <a:extLst>
              <a:ext uri="{FF2B5EF4-FFF2-40B4-BE49-F238E27FC236}">
                <a16:creationId xmlns:a16="http://schemas.microsoft.com/office/drawing/2014/main" id="{A50E9161-FBD1-CB4B-9244-5BFCB50B5F6D}"/>
              </a:ext>
            </a:extLst>
          </p:cNvPr>
          <p:cNvPicPr>
            <a:picLocks noChangeAspect="1"/>
          </p:cNvPicPr>
          <p:nvPr/>
        </p:nvPicPr>
        <p:blipFill>
          <a:blip r:embed="rId28"/>
          <a:stretch>
            <a:fillRect/>
          </a:stretch>
        </p:blipFill>
        <p:spPr>
          <a:xfrm rot="5400000">
            <a:off x="10518525" y="1331557"/>
            <a:ext cx="1847136" cy="1379652"/>
          </a:xfrm>
          <a:prstGeom prst="rect">
            <a:avLst/>
          </a:prstGeom>
        </p:spPr>
      </p:pic>
      <p:sp>
        <p:nvSpPr>
          <p:cNvPr id="60" name="TextBox 59">
            <a:extLst>
              <a:ext uri="{FF2B5EF4-FFF2-40B4-BE49-F238E27FC236}">
                <a16:creationId xmlns:a16="http://schemas.microsoft.com/office/drawing/2014/main" id="{0BC6F3C7-9B1B-E640-BAFB-C75B50FE825E}"/>
              </a:ext>
            </a:extLst>
          </p:cNvPr>
          <p:cNvSpPr txBox="1"/>
          <p:nvPr/>
        </p:nvSpPr>
        <p:spPr>
          <a:xfrm>
            <a:off x="-5777" y="-64167"/>
            <a:ext cx="12181735" cy="1090811"/>
          </a:xfrm>
          <a:prstGeom prst="rect">
            <a:avLst/>
          </a:prstGeom>
          <a:solidFill>
            <a:srgbClr val="FFFF00"/>
          </a:solidFill>
        </p:spPr>
        <p:txBody>
          <a:bodyPr wrap="square" rtlCol="0">
            <a:spAutoFit/>
          </a:bodyPr>
          <a:lstStyle/>
          <a:p>
            <a:pPr algn="ctr">
              <a:lnSpc>
                <a:spcPct val="150000"/>
              </a:lnSpc>
            </a:pPr>
            <a:r>
              <a:rPr lang="en-US" sz="4800" b="1" dirty="0">
                <a:latin typeface="American Typewriter" panose="02090604020004020304" pitchFamily="18" charset="77"/>
              </a:rPr>
              <a:t>6PR says… BE ONLINE SAFE!!</a:t>
            </a:r>
          </a:p>
        </p:txBody>
      </p:sp>
      <p:sp>
        <p:nvSpPr>
          <p:cNvPr id="61" name="Title 1">
            <a:extLst>
              <a:ext uri="{FF2B5EF4-FFF2-40B4-BE49-F238E27FC236}">
                <a16:creationId xmlns:a16="http://schemas.microsoft.com/office/drawing/2014/main" id="{C2A89454-31AC-5E43-ADA9-AE0B44EF6D34}"/>
              </a:ext>
            </a:extLst>
          </p:cNvPr>
          <p:cNvSpPr>
            <a:spLocks noGrp="1"/>
          </p:cNvSpPr>
          <p:nvPr>
            <p:ph type="title"/>
          </p:nvPr>
        </p:nvSpPr>
        <p:spPr>
          <a:xfrm>
            <a:off x="1798568" y="4766196"/>
            <a:ext cx="5431572" cy="2039307"/>
          </a:xfrm>
          <a:solidFill>
            <a:schemeClr val="bg1"/>
          </a:solidFill>
        </p:spPr>
        <p:txBody>
          <a:bodyPr>
            <a:noAutofit/>
          </a:bodyPr>
          <a:lstStyle/>
          <a:p>
            <a:r>
              <a:rPr lang="en-GB" sz="3200" b="1" dirty="0">
                <a:latin typeface="+mn-lt"/>
              </a:rPr>
              <a:t>If I take a photo of a friend</a:t>
            </a:r>
            <a:br>
              <a:rPr lang="en-GB" sz="3200" b="1" dirty="0">
                <a:latin typeface="+mn-lt"/>
              </a:rPr>
            </a:br>
            <a:r>
              <a:rPr lang="en-GB" sz="3200" b="1" dirty="0">
                <a:latin typeface="+mn-lt"/>
              </a:rPr>
              <a:t>I am always well aware</a:t>
            </a:r>
            <a:br>
              <a:rPr lang="en-GB" sz="3200" b="1" dirty="0">
                <a:latin typeface="+mn-lt"/>
              </a:rPr>
            </a:br>
            <a:r>
              <a:rPr lang="en-GB" sz="3200" b="1" dirty="0">
                <a:latin typeface="+mn-lt"/>
              </a:rPr>
              <a:t>To ask if it’s okay with them </a:t>
            </a:r>
            <a:br>
              <a:rPr lang="en-GB" sz="3200" b="1" dirty="0">
                <a:latin typeface="+mn-lt"/>
              </a:rPr>
            </a:br>
            <a:r>
              <a:rPr lang="en-GB" sz="3200" b="1" dirty="0">
                <a:latin typeface="+mn-lt"/>
              </a:rPr>
              <a:t>Before I click and share.</a:t>
            </a:r>
            <a:endParaRPr lang="en-US" sz="3200" b="1" dirty="0">
              <a:latin typeface="+mn-lt"/>
            </a:endParaRPr>
          </a:p>
        </p:txBody>
      </p:sp>
      <p:sp>
        <p:nvSpPr>
          <p:cNvPr id="62" name="Rectangle 61">
            <a:extLst>
              <a:ext uri="{FF2B5EF4-FFF2-40B4-BE49-F238E27FC236}">
                <a16:creationId xmlns:a16="http://schemas.microsoft.com/office/drawing/2014/main" id="{AF5271AD-DA56-B94B-8309-92BA688154B3}"/>
              </a:ext>
            </a:extLst>
          </p:cNvPr>
          <p:cNvSpPr/>
          <p:nvPr/>
        </p:nvSpPr>
        <p:spPr>
          <a:xfrm>
            <a:off x="1798568" y="303387"/>
            <a:ext cx="5601692" cy="2062103"/>
          </a:xfrm>
          <a:prstGeom prst="rect">
            <a:avLst/>
          </a:prstGeom>
          <a:solidFill>
            <a:schemeClr val="bg1"/>
          </a:solidFill>
        </p:spPr>
        <p:txBody>
          <a:bodyPr wrap="square">
            <a:spAutoFit/>
          </a:bodyPr>
          <a:lstStyle/>
          <a:p>
            <a:r>
              <a:rPr lang="en-GB" sz="3200" b="1" dirty="0"/>
              <a:t>I keep my information to myself</a:t>
            </a:r>
            <a:br>
              <a:rPr lang="en-GB" sz="3200" b="1" dirty="0"/>
            </a:br>
            <a:r>
              <a:rPr lang="en-GB" sz="3200" b="1" dirty="0"/>
              <a:t>I don’t let people know:</a:t>
            </a:r>
            <a:br>
              <a:rPr lang="en-GB" sz="3200" b="1" dirty="0"/>
            </a:br>
            <a:r>
              <a:rPr lang="en-GB" sz="3200" b="1" dirty="0"/>
              <a:t>My name, address or number</a:t>
            </a:r>
            <a:br>
              <a:rPr lang="en-GB" sz="3200" b="1" dirty="0"/>
            </a:br>
            <a:r>
              <a:rPr lang="en-GB" sz="3200" b="1" dirty="0"/>
              <a:t>Or to which school I go.</a:t>
            </a:r>
            <a:endParaRPr lang="en-US" sz="3200" b="1" dirty="0"/>
          </a:p>
        </p:txBody>
      </p:sp>
      <p:sp>
        <p:nvSpPr>
          <p:cNvPr id="63" name="Rectangle 62">
            <a:extLst>
              <a:ext uri="{FF2B5EF4-FFF2-40B4-BE49-F238E27FC236}">
                <a16:creationId xmlns:a16="http://schemas.microsoft.com/office/drawing/2014/main" id="{6303CA98-4484-674F-ADA3-8C25A3410D9D}"/>
              </a:ext>
            </a:extLst>
          </p:cNvPr>
          <p:cNvSpPr/>
          <p:nvPr/>
        </p:nvSpPr>
        <p:spPr>
          <a:xfrm>
            <a:off x="1798568" y="2560728"/>
            <a:ext cx="5431572" cy="2062103"/>
          </a:xfrm>
          <a:prstGeom prst="rect">
            <a:avLst/>
          </a:prstGeom>
          <a:solidFill>
            <a:schemeClr val="bg1"/>
          </a:solidFill>
        </p:spPr>
        <p:txBody>
          <a:bodyPr wrap="square">
            <a:spAutoFit/>
          </a:bodyPr>
          <a:lstStyle/>
          <a:p>
            <a:r>
              <a:rPr lang="en-GB" sz="3200" b="1" dirty="0"/>
              <a:t>I never ever talk to strangers.</a:t>
            </a:r>
            <a:br>
              <a:rPr lang="en-GB" sz="3200" b="1" dirty="0"/>
            </a:br>
            <a:r>
              <a:rPr lang="en-GB" sz="3200" b="1" dirty="0"/>
              <a:t>If they’re not a real-life friend</a:t>
            </a:r>
            <a:br>
              <a:rPr lang="en-GB" sz="3200" b="1" dirty="0"/>
            </a:br>
            <a:r>
              <a:rPr lang="en-GB" sz="3200" b="1" dirty="0"/>
              <a:t>Whoever they say they are</a:t>
            </a:r>
            <a:br>
              <a:rPr lang="en-GB" sz="3200" b="1" dirty="0"/>
            </a:br>
            <a:r>
              <a:rPr lang="en-GB" sz="3200" b="1" dirty="0"/>
              <a:t>It could be just a false alarm.</a:t>
            </a:r>
            <a:endParaRPr lang="en-US" sz="3200" b="1" dirty="0"/>
          </a:p>
        </p:txBody>
      </p:sp>
      <p:sp>
        <p:nvSpPr>
          <p:cNvPr id="64" name="Rectangle 63">
            <a:extLst>
              <a:ext uri="{FF2B5EF4-FFF2-40B4-BE49-F238E27FC236}">
                <a16:creationId xmlns:a16="http://schemas.microsoft.com/office/drawing/2014/main" id="{48CF0827-FE16-0E4F-950B-2AD50F71E3F0}"/>
              </a:ext>
            </a:extLst>
          </p:cNvPr>
          <p:cNvSpPr/>
          <p:nvPr/>
        </p:nvSpPr>
        <p:spPr>
          <a:xfrm>
            <a:off x="5318799" y="285086"/>
            <a:ext cx="6100567" cy="2062103"/>
          </a:xfrm>
          <a:prstGeom prst="rect">
            <a:avLst/>
          </a:prstGeom>
          <a:solidFill>
            <a:schemeClr val="bg1"/>
          </a:solidFill>
        </p:spPr>
        <p:txBody>
          <a:bodyPr wrap="square">
            <a:spAutoFit/>
          </a:bodyPr>
          <a:lstStyle/>
          <a:p>
            <a:r>
              <a:rPr lang="en-GB" sz="3200" b="1" dirty="0"/>
              <a:t>I am always positive to others</a:t>
            </a:r>
          </a:p>
          <a:p>
            <a:r>
              <a:rPr lang="en-GB" sz="3200" b="1" dirty="0"/>
              <a:t>In the playground and on screen</a:t>
            </a:r>
          </a:p>
          <a:p>
            <a:r>
              <a:rPr lang="en-GB" sz="3200" b="1" dirty="0"/>
              <a:t>I never write or tell them things</a:t>
            </a:r>
          </a:p>
          <a:p>
            <a:r>
              <a:rPr lang="en-GB" sz="3200" b="1" dirty="0"/>
              <a:t>That are hurtful, bad or mean.</a:t>
            </a:r>
          </a:p>
        </p:txBody>
      </p:sp>
      <p:sp>
        <p:nvSpPr>
          <p:cNvPr id="65" name="Rectangle 64">
            <a:extLst>
              <a:ext uri="{FF2B5EF4-FFF2-40B4-BE49-F238E27FC236}">
                <a16:creationId xmlns:a16="http://schemas.microsoft.com/office/drawing/2014/main" id="{566EA0CF-A11C-2846-9949-5C1BFFFE946D}"/>
              </a:ext>
            </a:extLst>
          </p:cNvPr>
          <p:cNvSpPr/>
          <p:nvPr/>
        </p:nvSpPr>
        <p:spPr>
          <a:xfrm>
            <a:off x="5318799" y="2568827"/>
            <a:ext cx="6440103" cy="2062103"/>
          </a:xfrm>
          <a:prstGeom prst="rect">
            <a:avLst/>
          </a:prstGeom>
          <a:solidFill>
            <a:schemeClr val="bg1"/>
          </a:solidFill>
        </p:spPr>
        <p:txBody>
          <a:bodyPr wrap="square">
            <a:spAutoFit/>
          </a:bodyPr>
          <a:lstStyle/>
          <a:p>
            <a:r>
              <a:rPr lang="en-GB" sz="3200" b="1" dirty="0"/>
              <a:t>I always ask a trusted adult</a:t>
            </a:r>
          </a:p>
          <a:p>
            <a:r>
              <a:rPr lang="en-GB" sz="3200" b="1" dirty="0"/>
              <a:t>Before I go online</a:t>
            </a:r>
          </a:p>
          <a:p>
            <a:r>
              <a:rPr lang="en-GB" sz="3200" b="1" dirty="0"/>
              <a:t>So we can look at things together</a:t>
            </a:r>
          </a:p>
          <a:p>
            <a:r>
              <a:rPr lang="en-GB" sz="3200" b="1" dirty="0"/>
              <a:t>I know I will be fine.</a:t>
            </a:r>
          </a:p>
        </p:txBody>
      </p:sp>
      <p:sp>
        <p:nvSpPr>
          <p:cNvPr id="66" name="Title 1">
            <a:extLst>
              <a:ext uri="{FF2B5EF4-FFF2-40B4-BE49-F238E27FC236}">
                <a16:creationId xmlns:a16="http://schemas.microsoft.com/office/drawing/2014/main" id="{DC963D43-DE66-D144-954E-73F25C26A80E}"/>
              </a:ext>
            </a:extLst>
          </p:cNvPr>
          <p:cNvSpPr txBox="1">
            <a:spLocks/>
          </p:cNvSpPr>
          <p:nvPr/>
        </p:nvSpPr>
        <p:spPr>
          <a:xfrm>
            <a:off x="5318799" y="4852568"/>
            <a:ext cx="6036772" cy="189976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mn-lt"/>
              </a:rPr>
              <a:t>And if ever I see something</a:t>
            </a:r>
          </a:p>
          <a:p>
            <a:r>
              <a:rPr lang="en-GB" sz="3200" b="1" dirty="0">
                <a:latin typeface="+mn-lt"/>
              </a:rPr>
              <a:t>That makes me scared or sad</a:t>
            </a:r>
          </a:p>
          <a:p>
            <a:r>
              <a:rPr lang="en-GB" sz="3200" b="1" dirty="0">
                <a:latin typeface="+mn-lt"/>
              </a:rPr>
              <a:t>I tell a trusted adult</a:t>
            </a:r>
          </a:p>
          <a:p>
            <a:r>
              <a:rPr lang="en-GB" sz="3200" b="1" dirty="0">
                <a:latin typeface="+mn-lt"/>
              </a:rPr>
              <a:t>And it won’t be so bad</a:t>
            </a:r>
          </a:p>
        </p:txBody>
      </p:sp>
    </p:spTree>
    <p:extLst>
      <p:ext uri="{BB962C8B-B14F-4D97-AF65-F5344CB8AC3E}">
        <p14:creationId xmlns:p14="http://schemas.microsoft.com/office/powerpoint/2010/main" val="35484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par>
                          <p:cTn id="7" fill="hold">
                            <p:stCondLst>
                              <p:cond delay="0"/>
                            </p:stCondLst>
                            <p:childTnLst>
                              <p:par>
                                <p:cTn id="8" presetID="6" presetClass="emph" presetSubtype="0" decel="50000" autoRev="1" fill="hold" grpId="1" nodeType="afterEffect">
                                  <p:stCondLst>
                                    <p:cond delay="0"/>
                                  </p:stCondLst>
                                  <p:childTnLst>
                                    <p:animScale>
                                      <p:cBhvr>
                                        <p:cTn id="9" dur="5000" fill="hold"/>
                                        <p:tgtEl>
                                          <p:spTgt spid="62"/>
                                        </p:tgtEl>
                                      </p:cBhvr>
                                      <p:by x="150000" y="150000"/>
                                    </p:animScale>
                                  </p:childTnLst>
                                </p:cTn>
                              </p:par>
                            </p:childTnLst>
                          </p:cTn>
                        </p:par>
                        <p:par>
                          <p:cTn id="10" fill="hold">
                            <p:stCondLst>
                              <p:cond delay="10000"/>
                            </p:stCondLst>
                            <p:childTnLst>
                              <p:par>
                                <p:cTn id="11" presetID="42" presetClass="path" presetSubtype="0" accel="50000" decel="50000" fill="hold" grpId="0" nodeType="afterEffect">
                                  <p:stCondLst>
                                    <p:cond delay="0"/>
                                  </p:stCondLst>
                                  <p:childTnLst>
                                    <p:animMotion origin="layout" path="M -3.54167E-6 -4.44444E-6 L -0.13645 -0.03634 " pathEditMode="relative" rAng="0" ptsTypes="AA">
                                      <p:cBhvr>
                                        <p:cTn id="12" dur="1000" fill="hold"/>
                                        <p:tgtEl>
                                          <p:spTgt spid="62"/>
                                        </p:tgtEl>
                                        <p:attrNameLst>
                                          <p:attrName>ppt_x</p:attrName>
                                          <p:attrName>ppt_y</p:attrName>
                                        </p:attrNameLst>
                                      </p:cBhvr>
                                      <p:rCtr x="-6823" y="-1829"/>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linds(horizontal)">
                                      <p:cBhvr>
                                        <p:cTn id="17" dur="500"/>
                                        <p:tgtEl>
                                          <p:spTgt spid="63"/>
                                        </p:tgtEl>
                                      </p:cBhvr>
                                    </p:animEffect>
                                  </p:childTnLst>
                                </p:cTn>
                              </p:par>
                            </p:childTnLst>
                          </p:cTn>
                        </p:par>
                        <p:par>
                          <p:cTn id="18" fill="hold">
                            <p:stCondLst>
                              <p:cond delay="500"/>
                            </p:stCondLst>
                            <p:childTnLst>
                              <p:par>
                                <p:cTn id="19" presetID="6" presetClass="emph" presetSubtype="0" decel="50000" autoRev="1" fill="hold" grpId="2" nodeType="afterEffect">
                                  <p:stCondLst>
                                    <p:cond delay="0"/>
                                  </p:stCondLst>
                                  <p:childTnLst>
                                    <p:animScale>
                                      <p:cBhvr>
                                        <p:cTn id="20" dur="5000" fill="hold"/>
                                        <p:tgtEl>
                                          <p:spTgt spid="63"/>
                                        </p:tgtEl>
                                      </p:cBhvr>
                                      <p:by x="150000" y="150000"/>
                                    </p:animScale>
                                  </p:childTnLst>
                                </p:cTn>
                              </p:par>
                            </p:childTnLst>
                          </p:cTn>
                        </p:par>
                        <p:par>
                          <p:cTn id="21" fill="hold">
                            <p:stCondLst>
                              <p:cond delay="10500"/>
                            </p:stCondLst>
                            <p:childTnLst>
                              <p:par>
                                <p:cTn id="22" presetID="0" presetClass="path" presetSubtype="0" accel="50000" decel="50000" fill="hold" grpId="0" nodeType="afterEffect">
                                  <p:stCondLst>
                                    <p:cond delay="0"/>
                                  </p:stCondLst>
                                  <p:childTnLst>
                                    <p:animMotion origin="layout" path="M 0.07813 -0.01528 L -0.13476 -0.01528 " pathEditMode="relative" rAng="0" ptsTypes="AA">
                                      <p:cBhvr>
                                        <p:cTn id="23" dur="1000" fill="hold"/>
                                        <p:tgtEl>
                                          <p:spTgt spid="63"/>
                                        </p:tgtEl>
                                        <p:attrNameLst>
                                          <p:attrName>ppt_x</p:attrName>
                                          <p:attrName>ppt_y</p:attrName>
                                        </p:attrNameLst>
                                      </p:cBhvr>
                                      <p:rCtr x="-10651" y="0"/>
                                    </p:animMotion>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checkerboard(across)">
                                      <p:cBhvr>
                                        <p:cTn id="28" dur="500"/>
                                        <p:tgtEl>
                                          <p:spTgt spid="61"/>
                                        </p:tgtEl>
                                      </p:cBhvr>
                                    </p:animEffect>
                                  </p:childTnLst>
                                </p:cTn>
                              </p:par>
                            </p:childTnLst>
                          </p:cTn>
                        </p:par>
                        <p:par>
                          <p:cTn id="29" fill="hold">
                            <p:stCondLst>
                              <p:cond delay="500"/>
                            </p:stCondLst>
                            <p:childTnLst>
                              <p:par>
                                <p:cTn id="30" presetID="6" presetClass="emph" presetSubtype="0" decel="50000" autoRev="1" fill="hold" grpId="1" nodeType="afterEffect">
                                  <p:stCondLst>
                                    <p:cond delay="0"/>
                                  </p:stCondLst>
                                  <p:childTnLst>
                                    <p:animScale>
                                      <p:cBhvr>
                                        <p:cTn id="31" dur="5000" fill="hold"/>
                                        <p:tgtEl>
                                          <p:spTgt spid="61"/>
                                        </p:tgtEl>
                                      </p:cBhvr>
                                      <p:by x="150000" y="150000"/>
                                    </p:animScale>
                                  </p:childTnLst>
                                </p:cTn>
                              </p:par>
                            </p:childTnLst>
                          </p:cTn>
                        </p:par>
                        <p:par>
                          <p:cTn id="32" fill="hold">
                            <p:stCondLst>
                              <p:cond delay="10500"/>
                            </p:stCondLst>
                            <p:childTnLst>
                              <p:par>
                                <p:cTn id="33" presetID="0" presetClass="path" presetSubtype="0" accel="50000" decel="50000" fill="hold" grpId="2" nodeType="afterEffect">
                                  <p:stCondLst>
                                    <p:cond delay="0"/>
                                  </p:stCondLst>
                                  <p:childTnLst>
                                    <p:animMotion origin="layout" path="M 0.01393 1.48148E-6 L -0.13776 1.48148E-6 " pathEditMode="relative" rAng="0" ptsTypes="AA">
                                      <p:cBhvr>
                                        <p:cTn id="34" dur="1000" fill="hold"/>
                                        <p:tgtEl>
                                          <p:spTgt spid="61"/>
                                        </p:tgtEl>
                                        <p:attrNameLst>
                                          <p:attrName>ppt_x</p:attrName>
                                          <p:attrName>ppt_y</p:attrName>
                                        </p:attrNameLst>
                                      </p:cBhvr>
                                      <p:rCtr x="-7591" y="0"/>
                                    </p:animMotion>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dissolve">
                                      <p:cBhvr>
                                        <p:cTn id="39" dur="500"/>
                                        <p:tgtEl>
                                          <p:spTgt spid="64"/>
                                        </p:tgtEl>
                                      </p:cBhvr>
                                    </p:animEffect>
                                  </p:childTnLst>
                                </p:cTn>
                              </p:par>
                            </p:childTnLst>
                          </p:cTn>
                        </p:par>
                        <p:par>
                          <p:cTn id="40" fill="hold">
                            <p:stCondLst>
                              <p:cond delay="500"/>
                            </p:stCondLst>
                            <p:childTnLst>
                              <p:par>
                                <p:cTn id="41" presetID="6" presetClass="emph" presetSubtype="0" decel="50000" autoRev="1" fill="hold" grpId="1" nodeType="afterEffect">
                                  <p:stCondLst>
                                    <p:cond delay="0"/>
                                  </p:stCondLst>
                                  <p:childTnLst>
                                    <p:animScale>
                                      <p:cBhvr>
                                        <p:cTn id="42" dur="5000" fill="hold"/>
                                        <p:tgtEl>
                                          <p:spTgt spid="64"/>
                                        </p:tgtEl>
                                      </p:cBhvr>
                                      <p:by x="150000" y="150000"/>
                                    </p:animScale>
                                  </p:childTnLst>
                                </p:cTn>
                              </p:par>
                            </p:childTnLst>
                          </p:cTn>
                        </p:par>
                        <p:par>
                          <p:cTn id="43" fill="hold">
                            <p:stCondLst>
                              <p:cond delay="10500"/>
                            </p:stCondLst>
                            <p:childTnLst>
                              <p:par>
                                <p:cTn id="44" presetID="0" presetClass="path" presetSubtype="0" accel="50000" decel="50000" fill="hold" grpId="2" nodeType="afterEffect">
                                  <p:stCondLst>
                                    <p:cond delay="0"/>
                                  </p:stCondLst>
                                  <p:childTnLst>
                                    <p:animMotion origin="layout" path="M -0.06459 0.00926 L 0.06706 0.01805 " pathEditMode="relative" rAng="0" ptsTypes="AA">
                                      <p:cBhvr>
                                        <p:cTn id="45" dur="1000" fill="hold"/>
                                        <p:tgtEl>
                                          <p:spTgt spid="64"/>
                                        </p:tgtEl>
                                        <p:attrNameLst>
                                          <p:attrName>ppt_x</p:attrName>
                                          <p:attrName>ppt_y</p:attrName>
                                        </p:attrNameLst>
                                      </p:cBhvr>
                                      <p:rCtr x="6576" y="440"/>
                                    </p:animMotion>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dissolve">
                                      <p:cBhvr>
                                        <p:cTn id="50" dur="500"/>
                                        <p:tgtEl>
                                          <p:spTgt spid="65"/>
                                        </p:tgtEl>
                                      </p:cBhvr>
                                    </p:animEffect>
                                  </p:childTnLst>
                                </p:cTn>
                              </p:par>
                            </p:childTnLst>
                          </p:cTn>
                        </p:par>
                        <p:par>
                          <p:cTn id="51" fill="hold">
                            <p:stCondLst>
                              <p:cond delay="500"/>
                            </p:stCondLst>
                            <p:childTnLst>
                              <p:par>
                                <p:cTn id="52" presetID="6" presetClass="emph" presetSubtype="0" decel="50000" autoRev="1" fill="hold" grpId="1" nodeType="afterEffect">
                                  <p:stCondLst>
                                    <p:cond delay="0"/>
                                  </p:stCondLst>
                                  <p:childTnLst>
                                    <p:animScale>
                                      <p:cBhvr>
                                        <p:cTn id="53" dur="5000" fill="hold"/>
                                        <p:tgtEl>
                                          <p:spTgt spid="65"/>
                                        </p:tgtEl>
                                      </p:cBhvr>
                                      <p:by x="150000" y="150000"/>
                                    </p:animScale>
                                  </p:childTnLst>
                                </p:cTn>
                              </p:par>
                            </p:childTnLst>
                          </p:cTn>
                        </p:par>
                        <p:par>
                          <p:cTn id="54" fill="hold">
                            <p:stCondLst>
                              <p:cond delay="10500"/>
                            </p:stCondLst>
                            <p:childTnLst>
                              <p:par>
                                <p:cTn id="55" presetID="0" presetClass="path" presetSubtype="0" accel="50000" decel="50000" fill="hold" grpId="2" nodeType="afterEffect">
                                  <p:stCondLst>
                                    <p:cond delay="0"/>
                                  </p:stCondLst>
                                  <p:childTnLst>
                                    <p:animMotion origin="layout" path="M -0.06953 0.00509 L 0.06641 0.00278 " pathEditMode="relative" rAng="0" ptsTypes="AA">
                                      <p:cBhvr>
                                        <p:cTn id="56" dur="1000" fill="hold"/>
                                        <p:tgtEl>
                                          <p:spTgt spid="65"/>
                                        </p:tgtEl>
                                        <p:attrNameLst>
                                          <p:attrName>ppt_x</p:attrName>
                                          <p:attrName>ppt_y</p:attrName>
                                        </p:attrNameLst>
                                      </p:cBhvr>
                                      <p:rCtr x="6797" y="-116"/>
                                    </p:animMotion>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blinds(horizontal)">
                                      <p:cBhvr>
                                        <p:cTn id="61" dur="500"/>
                                        <p:tgtEl>
                                          <p:spTgt spid="66"/>
                                        </p:tgtEl>
                                      </p:cBhvr>
                                    </p:animEffect>
                                  </p:childTnLst>
                                </p:cTn>
                              </p:par>
                            </p:childTnLst>
                          </p:cTn>
                        </p:par>
                        <p:par>
                          <p:cTn id="62" fill="hold">
                            <p:stCondLst>
                              <p:cond delay="500"/>
                            </p:stCondLst>
                            <p:childTnLst>
                              <p:par>
                                <p:cTn id="63" presetID="6" presetClass="emph" presetSubtype="0" decel="50000" autoRev="1" fill="hold" grpId="1" nodeType="afterEffect">
                                  <p:stCondLst>
                                    <p:cond delay="0"/>
                                  </p:stCondLst>
                                  <p:childTnLst>
                                    <p:animScale>
                                      <p:cBhvr>
                                        <p:cTn id="64" dur="5000" fill="hold"/>
                                        <p:tgtEl>
                                          <p:spTgt spid="66"/>
                                        </p:tgtEl>
                                      </p:cBhvr>
                                      <p:by x="150000" y="150000"/>
                                    </p:animScale>
                                  </p:childTnLst>
                                </p:cTn>
                              </p:par>
                            </p:childTnLst>
                          </p:cTn>
                        </p:par>
                        <p:par>
                          <p:cTn id="65" fill="hold">
                            <p:stCondLst>
                              <p:cond delay="10500"/>
                            </p:stCondLst>
                            <p:childTnLst>
                              <p:par>
                                <p:cTn id="66" presetID="0" presetClass="path" presetSubtype="0" accel="50000" decel="50000" fill="hold" grpId="2" nodeType="afterEffect">
                                  <p:stCondLst>
                                    <p:cond delay="0"/>
                                  </p:stCondLst>
                                  <p:childTnLst>
                                    <p:animMotion origin="layout" path="M -3.95833E-6 -4.81481E-6 L 0.0655 0.00301 " pathEditMode="relative" rAng="0" ptsTypes="AA">
                                      <p:cBhvr>
                                        <p:cTn id="67" dur="1000" fill="hold"/>
                                        <p:tgtEl>
                                          <p:spTgt spid="66"/>
                                        </p:tgtEl>
                                        <p:attrNameLst>
                                          <p:attrName>ppt_x</p:attrName>
                                          <p:attrName>ppt_y</p:attrName>
                                        </p:attrNameLst>
                                      </p:cBhvr>
                                      <p:rCtr x="326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D872A3-D4F4-7D4A-843B-B60E1068727D}"/>
              </a:ext>
            </a:extLst>
          </p:cNvPr>
          <p:cNvSpPr>
            <a:spLocks noGrp="1"/>
          </p:cNvSpPr>
          <p:nvPr>
            <p:ph type="ctrTitle"/>
          </p:nvPr>
        </p:nvSpPr>
        <p:spPr>
          <a:xfrm>
            <a:off x="1753168" y="76197"/>
            <a:ext cx="9009681" cy="1696661"/>
          </a:xfrm>
        </p:spPr>
        <p:txBody>
          <a:bodyPr>
            <a:normAutofit fontScale="90000"/>
          </a:bodyPr>
          <a:lstStyle/>
          <a:p>
            <a:r>
              <a:rPr lang="en-US" b="1" dirty="0"/>
              <a:t>Only talk to people you know and trust online</a:t>
            </a:r>
          </a:p>
        </p:txBody>
      </p:sp>
      <p:pic>
        <p:nvPicPr>
          <p:cNvPr id="12" name="Picture 11">
            <a:extLst>
              <a:ext uri="{FF2B5EF4-FFF2-40B4-BE49-F238E27FC236}">
                <a16:creationId xmlns:a16="http://schemas.microsoft.com/office/drawing/2014/main" id="{4299D5B1-DF9E-8649-9A0D-29DBC8A9C2D7}"/>
              </a:ext>
            </a:extLst>
          </p:cNvPr>
          <p:cNvPicPr>
            <a:picLocks noChangeAspect="1"/>
          </p:cNvPicPr>
          <p:nvPr/>
        </p:nvPicPr>
        <p:blipFill>
          <a:blip r:embed="rId3"/>
          <a:stretch>
            <a:fillRect/>
          </a:stretch>
        </p:blipFill>
        <p:spPr>
          <a:xfrm>
            <a:off x="6979404" y="1830538"/>
            <a:ext cx="5212596" cy="5006357"/>
          </a:xfrm>
          <a:prstGeom prst="rect">
            <a:avLst/>
          </a:prstGeom>
        </p:spPr>
      </p:pic>
      <p:pic>
        <p:nvPicPr>
          <p:cNvPr id="13" name="Picture 12">
            <a:extLst>
              <a:ext uri="{FF2B5EF4-FFF2-40B4-BE49-F238E27FC236}">
                <a16:creationId xmlns:a16="http://schemas.microsoft.com/office/drawing/2014/main" id="{46CDA56D-A5EA-8342-BFCC-52409CE900AF}"/>
              </a:ext>
            </a:extLst>
          </p:cNvPr>
          <p:cNvPicPr>
            <a:picLocks noChangeAspect="1"/>
          </p:cNvPicPr>
          <p:nvPr/>
        </p:nvPicPr>
        <p:blipFill>
          <a:blip r:embed="rId4"/>
          <a:stretch>
            <a:fillRect/>
          </a:stretch>
        </p:blipFill>
        <p:spPr>
          <a:xfrm>
            <a:off x="0" y="1809434"/>
            <a:ext cx="5591003" cy="5048566"/>
          </a:xfrm>
          <a:prstGeom prst="rect">
            <a:avLst/>
          </a:prstGeom>
        </p:spPr>
      </p:pic>
      <p:pic>
        <p:nvPicPr>
          <p:cNvPr id="2" name="Picture 1">
            <a:extLst>
              <a:ext uri="{FF2B5EF4-FFF2-40B4-BE49-F238E27FC236}">
                <a16:creationId xmlns:a16="http://schemas.microsoft.com/office/drawing/2014/main" id="{892F693C-75D0-5946-A878-7B2BB5F04400}"/>
              </a:ext>
            </a:extLst>
          </p:cNvPr>
          <p:cNvPicPr>
            <a:picLocks noChangeAspect="1"/>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7244194" y="5241127"/>
            <a:ext cx="1080076" cy="1270677"/>
          </a:xfrm>
          <a:prstGeom prst="rect">
            <a:avLst/>
          </a:prstGeom>
        </p:spPr>
      </p:pic>
      <p:pic>
        <p:nvPicPr>
          <p:cNvPr id="7" name="Picture 6">
            <a:extLst>
              <a:ext uri="{FF2B5EF4-FFF2-40B4-BE49-F238E27FC236}">
                <a16:creationId xmlns:a16="http://schemas.microsoft.com/office/drawing/2014/main" id="{9F41ABF3-E51A-5641-857A-133C1C92C016}"/>
              </a:ext>
            </a:extLst>
          </p:cNvPr>
          <p:cNvPicPr>
            <a:picLocks noChangeAspect="1"/>
          </p:cNvPicPr>
          <p:nvPr/>
        </p:nvPicPr>
        <p:blipFill>
          <a:blip r:embed="rId6"/>
          <a:stretch>
            <a:fillRect/>
          </a:stretch>
        </p:blipFill>
        <p:spPr>
          <a:xfrm>
            <a:off x="255182" y="5183446"/>
            <a:ext cx="1034423" cy="1328358"/>
          </a:xfrm>
          <a:prstGeom prst="rect">
            <a:avLst/>
          </a:prstGeom>
        </p:spPr>
      </p:pic>
    </p:spTree>
    <p:extLst>
      <p:ext uri="{BB962C8B-B14F-4D97-AF65-F5344CB8AC3E}">
        <p14:creationId xmlns:p14="http://schemas.microsoft.com/office/powerpoint/2010/main" val="263856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150000" y="150000"/>
                                    </p:animScale>
                                  </p:childTnLst>
                                </p:cTn>
                              </p:par>
                              <p:par>
                                <p:cTn id="7" presetID="6" presetClass="emph" presetSubtype="0" fill="hold" nodeType="withEffect">
                                  <p:stCondLst>
                                    <p:cond delay="0"/>
                                  </p:stCondLst>
                                  <p:childTnLst>
                                    <p:animScale>
                                      <p:cBhvr>
                                        <p:cTn id="8"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F600D8-592F-0544-B36C-6D0C575545EF}"/>
              </a:ext>
            </a:extLst>
          </p:cNvPr>
          <p:cNvPicPr>
            <a:picLocks noChangeAspect="1"/>
          </p:cNvPicPr>
          <p:nvPr/>
        </p:nvPicPr>
        <p:blipFill>
          <a:blip r:embed="rId2"/>
          <a:stretch>
            <a:fillRect/>
          </a:stretch>
        </p:blipFill>
        <p:spPr>
          <a:xfrm rot="5400000">
            <a:off x="-215702" y="5202138"/>
            <a:ext cx="1895759" cy="1415968"/>
          </a:xfrm>
          <a:prstGeom prst="rect">
            <a:avLst/>
          </a:prstGeom>
        </p:spPr>
      </p:pic>
      <p:pic>
        <p:nvPicPr>
          <p:cNvPr id="9" name="Picture 8">
            <a:extLst>
              <a:ext uri="{FF2B5EF4-FFF2-40B4-BE49-F238E27FC236}">
                <a16:creationId xmlns:a16="http://schemas.microsoft.com/office/drawing/2014/main" id="{B6033336-76CF-1045-B40E-49A0BB613F17}"/>
              </a:ext>
            </a:extLst>
          </p:cNvPr>
          <p:cNvPicPr>
            <a:picLocks noChangeAspect="1"/>
          </p:cNvPicPr>
          <p:nvPr/>
        </p:nvPicPr>
        <p:blipFill>
          <a:blip r:embed="rId3"/>
          <a:stretch>
            <a:fillRect/>
          </a:stretch>
        </p:blipFill>
        <p:spPr>
          <a:xfrm rot="5400000">
            <a:off x="-223607" y="3271290"/>
            <a:ext cx="1911567" cy="1427775"/>
          </a:xfrm>
          <a:prstGeom prst="rect">
            <a:avLst/>
          </a:prstGeom>
        </p:spPr>
      </p:pic>
      <p:pic>
        <p:nvPicPr>
          <p:cNvPr id="11" name="Picture 10">
            <a:extLst>
              <a:ext uri="{FF2B5EF4-FFF2-40B4-BE49-F238E27FC236}">
                <a16:creationId xmlns:a16="http://schemas.microsoft.com/office/drawing/2014/main" id="{F0DCCF2D-F0DA-784D-9686-E49611060409}"/>
              </a:ext>
            </a:extLst>
          </p:cNvPr>
          <p:cNvPicPr>
            <a:picLocks noChangeAspect="1"/>
          </p:cNvPicPr>
          <p:nvPr/>
        </p:nvPicPr>
        <p:blipFill>
          <a:blip r:embed="rId4"/>
          <a:stretch>
            <a:fillRect/>
          </a:stretch>
        </p:blipFill>
        <p:spPr>
          <a:xfrm rot="5400000">
            <a:off x="-207435" y="1386652"/>
            <a:ext cx="1847136" cy="1379651"/>
          </a:xfrm>
          <a:prstGeom prst="rect">
            <a:avLst/>
          </a:prstGeom>
        </p:spPr>
      </p:pic>
      <p:pic>
        <p:nvPicPr>
          <p:cNvPr id="13" name="Picture 12">
            <a:extLst>
              <a:ext uri="{FF2B5EF4-FFF2-40B4-BE49-F238E27FC236}">
                <a16:creationId xmlns:a16="http://schemas.microsoft.com/office/drawing/2014/main" id="{571C8F32-45D4-8D43-A309-0027AD0FC447}"/>
              </a:ext>
            </a:extLst>
          </p:cNvPr>
          <p:cNvPicPr>
            <a:picLocks noChangeAspect="1"/>
          </p:cNvPicPr>
          <p:nvPr/>
        </p:nvPicPr>
        <p:blipFill>
          <a:blip r:embed="rId5"/>
          <a:stretch>
            <a:fillRect/>
          </a:stretch>
        </p:blipFill>
        <p:spPr>
          <a:xfrm rot="5400000">
            <a:off x="1185794" y="5244698"/>
            <a:ext cx="1895759" cy="1415968"/>
          </a:xfrm>
          <a:prstGeom prst="rect">
            <a:avLst/>
          </a:prstGeom>
        </p:spPr>
      </p:pic>
      <p:pic>
        <p:nvPicPr>
          <p:cNvPr id="15" name="Picture 14">
            <a:extLst>
              <a:ext uri="{FF2B5EF4-FFF2-40B4-BE49-F238E27FC236}">
                <a16:creationId xmlns:a16="http://schemas.microsoft.com/office/drawing/2014/main" id="{20A93E33-7502-E14A-8B82-CFCA5B446524}"/>
              </a:ext>
            </a:extLst>
          </p:cNvPr>
          <p:cNvPicPr>
            <a:picLocks noChangeAspect="1"/>
          </p:cNvPicPr>
          <p:nvPr/>
        </p:nvPicPr>
        <p:blipFill>
          <a:blip r:embed="rId6"/>
          <a:stretch>
            <a:fillRect/>
          </a:stretch>
        </p:blipFill>
        <p:spPr>
          <a:xfrm rot="5400000">
            <a:off x="2435625" y="5202137"/>
            <a:ext cx="1895759" cy="1415968"/>
          </a:xfrm>
          <a:prstGeom prst="rect">
            <a:avLst/>
          </a:prstGeom>
        </p:spPr>
      </p:pic>
      <p:pic>
        <p:nvPicPr>
          <p:cNvPr id="17" name="Picture 16">
            <a:extLst>
              <a:ext uri="{FF2B5EF4-FFF2-40B4-BE49-F238E27FC236}">
                <a16:creationId xmlns:a16="http://schemas.microsoft.com/office/drawing/2014/main" id="{117A3D7A-5E3B-9441-8866-C75E64A301C9}"/>
              </a:ext>
            </a:extLst>
          </p:cNvPr>
          <p:cNvPicPr>
            <a:picLocks noChangeAspect="1"/>
          </p:cNvPicPr>
          <p:nvPr/>
        </p:nvPicPr>
        <p:blipFill>
          <a:blip r:embed="rId7"/>
          <a:stretch>
            <a:fillRect/>
          </a:stretch>
        </p:blipFill>
        <p:spPr>
          <a:xfrm rot="5400000">
            <a:off x="3664888" y="5202137"/>
            <a:ext cx="1895759" cy="1415968"/>
          </a:xfrm>
          <a:prstGeom prst="rect">
            <a:avLst/>
          </a:prstGeom>
        </p:spPr>
      </p:pic>
      <p:pic>
        <p:nvPicPr>
          <p:cNvPr id="19" name="Picture 18">
            <a:extLst>
              <a:ext uri="{FF2B5EF4-FFF2-40B4-BE49-F238E27FC236}">
                <a16:creationId xmlns:a16="http://schemas.microsoft.com/office/drawing/2014/main" id="{A42B1524-60C7-494C-A9E4-BBF4F8CE7DBB}"/>
              </a:ext>
            </a:extLst>
          </p:cNvPr>
          <p:cNvPicPr>
            <a:picLocks noChangeAspect="1"/>
          </p:cNvPicPr>
          <p:nvPr/>
        </p:nvPicPr>
        <p:blipFill>
          <a:blip r:embed="rId8"/>
          <a:stretch>
            <a:fillRect/>
          </a:stretch>
        </p:blipFill>
        <p:spPr>
          <a:xfrm rot="5400000">
            <a:off x="5044098" y="5238580"/>
            <a:ext cx="1895759" cy="1415968"/>
          </a:xfrm>
          <a:prstGeom prst="rect">
            <a:avLst/>
          </a:prstGeom>
        </p:spPr>
      </p:pic>
      <p:pic>
        <p:nvPicPr>
          <p:cNvPr id="21" name="Picture 20">
            <a:extLst>
              <a:ext uri="{FF2B5EF4-FFF2-40B4-BE49-F238E27FC236}">
                <a16:creationId xmlns:a16="http://schemas.microsoft.com/office/drawing/2014/main" id="{DA92485B-3FE1-064F-91AD-48887F98B8DC}"/>
              </a:ext>
            </a:extLst>
          </p:cNvPr>
          <p:cNvPicPr>
            <a:picLocks noChangeAspect="1"/>
          </p:cNvPicPr>
          <p:nvPr/>
        </p:nvPicPr>
        <p:blipFill>
          <a:blip r:embed="rId9"/>
          <a:stretch>
            <a:fillRect/>
          </a:stretch>
        </p:blipFill>
        <p:spPr>
          <a:xfrm rot="5400000">
            <a:off x="6404613" y="5223091"/>
            <a:ext cx="1895755" cy="1415965"/>
          </a:xfrm>
          <a:prstGeom prst="rect">
            <a:avLst/>
          </a:prstGeom>
        </p:spPr>
      </p:pic>
      <p:pic>
        <p:nvPicPr>
          <p:cNvPr id="23" name="Picture 22">
            <a:extLst>
              <a:ext uri="{FF2B5EF4-FFF2-40B4-BE49-F238E27FC236}">
                <a16:creationId xmlns:a16="http://schemas.microsoft.com/office/drawing/2014/main" id="{D861CE35-F353-FA43-9937-2F5CFC731AD3}"/>
              </a:ext>
            </a:extLst>
          </p:cNvPr>
          <p:cNvPicPr>
            <a:picLocks noChangeAspect="1"/>
          </p:cNvPicPr>
          <p:nvPr/>
        </p:nvPicPr>
        <p:blipFill>
          <a:blip r:embed="rId10"/>
          <a:stretch>
            <a:fillRect/>
          </a:stretch>
        </p:blipFill>
        <p:spPr>
          <a:xfrm rot="5400000">
            <a:off x="7820578" y="5212613"/>
            <a:ext cx="1895759" cy="1415968"/>
          </a:xfrm>
          <a:prstGeom prst="rect">
            <a:avLst/>
          </a:prstGeom>
        </p:spPr>
      </p:pic>
      <p:pic>
        <p:nvPicPr>
          <p:cNvPr id="25" name="Picture 24">
            <a:extLst>
              <a:ext uri="{FF2B5EF4-FFF2-40B4-BE49-F238E27FC236}">
                <a16:creationId xmlns:a16="http://schemas.microsoft.com/office/drawing/2014/main" id="{348AE665-F75C-F14B-93D2-18D1699021E3}"/>
              </a:ext>
            </a:extLst>
          </p:cNvPr>
          <p:cNvPicPr>
            <a:picLocks noChangeAspect="1"/>
          </p:cNvPicPr>
          <p:nvPr/>
        </p:nvPicPr>
        <p:blipFill>
          <a:blip r:embed="rId11"/>
          <a:stretch>
            <a:fillRect/>
          </a:stretch>
        </p:blipFill>
        <p:spPr>
          <a:xfrm rot="5400000">
            <a:off x="9156337" y="5202139"/>
            <a:ext cx="1895759" cy="1415968"/>
          </a:xfrm>
          <a:prstGeom prst="rect">
            <a:avLst/>
          </a:prstGeom>
        </p:spPr>
      </p:pic>
      <p:pic>
        <p:nvPicPr>
          <p:cNvPr id="27" name="Picture 26">
            <a:extLst>
              <a:ext uri="{FF2B5EF4-FFF2-40B4-BE49-F238E27FC236}">
                <a16:creationId xmlns:a16="http://schemas.microsoft.com/office/drawing/2014/main" id="{FDEDE12B-54AB-E745-A0B1-B789207B7A79}"/>
              </a:ext>
            </a:extLst>
          </p:cNvPr>
          <p:cNvPicPr>
            <a:picLocks noChangeAspect="1"/>
          </p:cNvPicPr>
          <p:nvPr/>
        </p:nvPicPr>
        <p:blipFill>
          <a:blip r:embed="rId12"/>
          <a:stretch>
            <a:fillRect/>
          </a:stretch>
        </p:blipFill>
        <p:spPr>
          <a:xfrm rot="5400000">
            <a:off x="10524180" y="5202139"/>
            <a:ext cx="1895757" cy="1415966"/>
          </a:xfrm>
          <a:prstGeom prst="rect">
            <a:avLst/>
          </a:prstGeom>
        </p:spPr>
      </p:pic>
      <p:pic>
        <p:nvPicPr>
          <p:cNvPr id="29" name="Picture 28">
            <a:extLst>
              <a:ext uri="{FF2B5EF4-FFF2-40B4-BE49-F238E27FC236}">
                <a16:creationId xmlns:a16="http://schemas.microsoft.com/office/drawing/2014/main" id="{836F8299-7920-694E-AD06-46B5B6B52907}"/>
              </a:ext>
            </a:extLst>
          </p:cNvPr>
          <p:cNvPicPr>
            <a:picLocks noChangeAspect="1"/>
          </p:cNvPicPr>
          <p:nvPr/>
        </p:nvPicPr>
        <p:blipFill>
          <a:blip r:embed="rId13"/>
          <a:stretch>
            <a:fillRect/>
          </a:stretch>
        </p:blipFill>
        <p:spPr>
          <a:xfrm rot="5400000">
            <a:off x="1213983" y="3292570"/>
            <a:ext cx="1911567" cy="1427775"/>
          </a:xfrm>
          <a:prstGeom prst="rect">
            <a:avLst/>
          </a:prstGeom>
        </p:spPr>
      </p:pic>
      <p:pic>
        <p:nvPicPr>
          <p:cNvPr id="31" name="Picture 30">
            <a:extLst>
              <a:ext uri="{FF2B5EF4-FFF2-40B4-BE49-F238E27FC236}">
                <a16:creationId xmlns:a16="http://schemas.microsoft.com/office/drawing/2014/main" id="{FCC6320C-537E-9949-8CA5-67A0FC44B862}"/>
              </a:ext>
            </a:extLst>
          </p:cNvPr>
          <p:cNvPicPr>
            <a:picLocks noChangeAspect="1"/>
          </p:cNvPicPr>
          <p:nvPr/>
        </p:nvPicPr>
        <p:blipFill>
          <a:blip r:embed="rId14"/>
          <a:stretch>
            <a:fillRect/>
          </a:stretch>
        </p:blipFill>
        <p:spPr>
          <a:xfrm rot="5400000">
            <a:off x="2497999" y="3256127"/>
            <a:ext cx="1911567" cy="1427775"/>
          </a:xfrm>
          <a:prstGeom prst="rect">
            <a:avLst/>
          </a:prstGeom>
        </p:spPr>
      </p:pic>
      <p:pic>
        <p:nvPicPr>
          <p:cNvPr id="33" name="Picture 32">
            <a:extLst>
              <a:ext uri="{FF2B5EF4-FFF2-40B4-BE49-F238E27FC236}">
                <a16:creationId xmlns:a16="http://schemas.microsoft.com/office/drawing/2014/main" id="{B9FC6590-7995-A045-A086-4F9016263496}"/>
              </a:ext>
            </a:extLst>
          </p:cNvPr>
          <p:cNvPicPr>
            <a:picLocks noChangeAspect="1"/>
          </p:cNvPicPr>
          <p:nvPr/>
        </p:nvPicPr>
        <p:blipFill>
          <a:blip r:embed="rId15"/>
          <a:stretch>
            <a:fillRect/>
          </a:stretch>
        </p:blipFill>
        <p:spPr>
          <a:xfrm rot="5400000">
            <a:off x="3887719" y="3256127"/>
            <a:ext cx="1911567" cy="1427775"/>
          </a:xfrm>
          <a:prstGeom prst="rect">
            <a:avLst/>
          </a:prstGeom>
        </p:spPr>
      </p:pic>
      <p:pic>
        <p:nvPicPr>
          <p:cNvPr id="35" name="Picture 34">
            <a:extLst>
              <a:ext uri="{FF2B5EF4-FFF2-40B4-BE49-F238E27FC236}">
                <a16:creationId xmlns:a16="http://schemas.microsoft.com/office/drawing/2014/main" id="{C4741368-EBA7-E44E-8AA2-FF5FFABBCF13}"/>
              </a:ext>
            </a:extLst>
          </p:cNvPr>
          <p:cNvPicPr>
            <a:picLocks noChangeAspect="1"/>
          </p:cNvPicPr>
          <p:nvPr/>
        </p:nvPicPr>
        <p:blipFill>
          <a:blip r:embed="rId16"/>
          <a:stretch>
            <a:fillRect/>
          </a:stretch>
        </p:blipFill>
        <p:spPr>
          <a:xfrm rot="5400000">
            <a:off x="6458066" y="3239928"/>
            <a:ext cx="1911567" cy="1427775"/>
          </a:xfrm>
          <a:prstGeom prst="rect">
            <a:avLst/>
          </a:prstGeom>
        </p:spPr>
      </p:pic>
      <p:pic>
        <p:nvPicPr>
          <p:cNvPr id="37" name="Picture 36">
            <a:extLst>
              <a:ext uri="{FF2B5EF4-FFF2-40B4-BE49-F238E27FC236}">
                <a16:creationId xmlns:a16="http://schemas.microsoft.com/office/drawing/2014/main" id="{6F3827DE-5402-CD4E-B3C4-26CDC8F4A3D7}"/>
              </a:ext>
            </a:extLst>
          </p:cNvPr>
          <p:cNvPicPr>
            <a:picLocks noChangeAspect="1"/>
          </p:cNvPicPr>
          <p:nvPr/>
        </p:nvPicPr>
        <p:blipFill>
          <a:blip r:embed="rId17"/>
          <a:stretch>
            <a:fillRect/>
          </a:stretch>
        </p:blipFill>
        <p:spPr>
          <a:xfrm rot="5400000">
            <a:off x="5133680" y="3239928"/>
            <a:ext cx="1911567" cy="1427775"/>
          </a:xfrm>
          <a:prstGeom prst="rect">
            <a:avLst/>
          </a:prstGeom>
        </p:spPr>
      </p:pic>
      <p:pic>
        <p:nvPicPr>
          <p:cNvPr id="39" name="Picture 38">
            <a:extLst>
              <a:ext uri="{FF2B5EF4-FFF2-40B4-BE49-F238E27FC236}">
                <a16:creationId xmlns:a16="http://schemas.microsoft.com/office/drawing/2014/main" id="{CA6D2E82-1DEE-8547-825A-DDC12C7041D4}"/>
              </a:ext>
            </a:extLst>
          </p:cNvPr>
          <p:cNvPicPr>
            <a:picLocks noChangeAspect="1"/>
          </p:cNvPicPr>
          <p:nvPr/>
        </p:nvPicPr>
        <p:blipFill>
          <a:blip r:embed="rId18"/>
          <a:stretch>
            <a:fillRect/>
          </a:stretch>
        </p:blipFill>
        <p:spPr>
          <a:xfrm rot="5400000">
            <a:off x="9094405" y="3279587"/>
            <a:ext cx="1911565" cy="1427774"/>
          </a:xfrm>
          <a:prstGeom prst="rect">
            <a:avLst/>
          </a:prstGeom>
        </p:spPr>
      </p:pic>
      <p:pic>
        <p:nvPicPr>
          <p:cNvPr id="41" name="Picture 40">
            <a:extLst>
              <a:ext uri="{FF2B5EF4-FFF2-40B4-BE49-F238E27FC236}">
                <a16:creationId xmlns:a16="http://schemas.microsoft.com/office/drawing/2014/main" id="{AB638D28-88B7-6145-A3B8-38C62FBEE13C}"/>
              </a:ext>
            </a:extLst>
          </p:cNvPr>
          <p:cNvPicPr>
            <a:picLocks noChangeAspect="1"/>
          </p:cNvPicPr>
          <p:nvPr/>
        </p:nvPicPr>
        <p:blipFill>
          <a:blip r:embed="rId19"/>
          <a:stretch>
            <a:fillRect/>
          </a:stretch>
        </p:blipFill>
        <p:spPr>
          <a:xfrm rot="5400000">
            <a:off x="7726562" y="3256126"/>
            <a:ext cx="1911565" cy="1427774"/>
          </a:xfrm>
          <a:prstGeom prst="rect">
            <a:avLst/>
          </a:prstGeom>
        </p:spPr>
      </p:pic>
      <p:pic>
        <p:nvPicPr>
          <p:cNvPr id="43" name="Picture 42">
            <a:extLst>
              <a:ext uri="{FF2B5EF4-FFF2-40B4-BE49-F238E27FC236}">
                <a16:creationId xmlns:a16="http://schemas.microsoft.com/office/drawing/2014/main" id="{44D6046B-74D5-1E42-A1B0-8242F56F19A7}"/>
              </a:ext>
            </a:extLst>
          </p:cNvPr>
          <p:cNvPicPr>
            <a:picLocks noChangeAspect="1"/>
          </p:cNvPicPr>
          <p:nvPr/>
        </p:nvPicPr>
        <p:blipFill>
          <a:blip r:embed="rId20"/>
          <a:stretch>
            <a:fillRect/>
          </a:stretch>
        </p:blipFill>
        <p:spPr>
          <a:xfrm rot="5400000">
            <a:off x="10510372" y="3233217"/>
            <a:ext cx="1911565" cy="1427774"/>
          </a:xfrm>
          <a:prstGeom prst="rect">
            <a:avLst/>
          </a:prstGeom>
        </p:spPr>
      </p:pic>
      <p:pic>
        <p:nvPicPr>
          <p:cNvPr id="45" name="Picture 44">
            <a:extLst>
              <a:ext uri="{FF2B5EF4-FFF2-40B4-BE49-F238E27FC236}">
                <a16:creationId xmlns:a16="http://schemas.microsoft.com/office/drawing/2014/main" id="{3A618B92-E117-6C4E-89D0-951B2914950C}"/>
              </a:ext>
            </a:extLst>
          </p:cNvPr>
          <p:cNvPicPr>
            <a:picLocks noChangeAspect="1"/>
          </p:cNvPicPr>
          <p:nvPr/>
        </p:nvPicPr>
        <p:blipFill>
          <a:blip r:embed="rId21"/>
          <a:stretch>
            <a:fillRect/>
          </a:stretch>
        </p:blipFill>
        <p:spPr>
          <a:xfrm rot="5400000">
            <a:off x="1184998" y="1390197"/>
            <a:ext cx="1847136" cy="1379651"/>
          </a:xfrm>
          <a:prstGeom prst="rect">
            <a:avLst/>
          </a:prstGeom>
        </p:spPr>
      </p:pic>
      <p:pic>
        <p:nvPicPr>
          <p:cNvPr id="47" name="Picture 46">
            <a:extLst>
              <a:ext uri="{FF2B5EF4-FFF2-40B4-BE49-F238E27FC236}">
                <a16:creationId xmlns:a16="http://schemas.microsoft.com/office/drawing/2014/main" id="{77A5967D-E5C9-3B46-99A3-8A00A6D00077}"/>
              </a:ext>
            </a:extLst>
          </p:cNvPr>
          <p:cNvPicPr>
            <a:picLocks noChangeAspect="1"/>
          </p:cNvPicPr>
          <p:nvPr/>
        </p:nvPicPr>
        <p:blipFill>
          <a:blip r:embed="rId22"/>
          <a:stretch>
            <a:fillRect/>
          </a:stretch>
        </p:blipFill>
        <p:spPr>
          <a:xfrm rot="5400000">
            <a:off x="2556649" y="1400836"/>
            <a:ext cx="1847136" cy="1379651"/>
          </a:xfrm>
          <a:prstGeom prst="rect">
            <a:avLst/>
          </a:prstGeom>
        </p:spPr>
      </p:pic>
      <p:pic>
        <p:nvPicPr>
          <p:cNvPr id="49" name="Picture 48">
            <a:extLst>
              <a:ext uri="{FF2B5EF4-FFF2-40B4-BE49-F238E27FC236}">
                <a16:creationId xmlns:a16="http://schemas.microsoft.com/office/drawing/2014/main" id="{4F78BBA4-F3E9-694A-9614-DD8F0950971C}"/>
              </a:ext>
            </a:extLst>
          </p:cNvPr>
          <p:cNvPicPr>
            <a:picLocks noChangeAspect="1"/>
          </p:cNvPicPr>
          <p:nvPr/>
        </p:nvPicPr>
        <p:blipFill>
          <a:blip r:embed="rId23"/>
          <a:stretch>
            <a:fillRect/>
          </a:stretch>
        </p:blipFill>
        <p:spPr>
          <a:xfrm rot="5400000">
            <a:off x="3850335" y="1392738"/>
            <a:ext cx="1847136" cy="1379651"/>
          </a:xfrm>
          <a:prstGeom prst="rect">
            <a:avLst/>
          </a:prstGeom>
        </p:spPr>
      </p:pic>
      <p:pic>
        <p:nvPicPr>
          <p:cNvPr id="51" name="Picture 50">
            <a:extLst>
              <a:ext uri="{FF2B5EF4-FFF2-40B4-BE49-F238E27FC236}">
                <a16:creationId xmlns:a16="http://schemas.microsoft.com/office/drawing/2014/main" id="{A1C9D52E-0C95-1649-BDBE-88AF618CB7E0}"/>
              </a:ext>
            </a:extLst>
          </p:cNvPr>
          <p:cNvPicPr>
            <a:picLocks noChangeAspect="1"/>
          </p:cNvPicPr>
          <p:nvPr/>
        </p:nvPicPr>
        <p:blipFill>
          <a:blip r:embed="rId24"/>
          <a:stretch>
            <a:fillRect/>
          </a:stretch>
        </p:blipFill>
        <p:spPr>
          <a:xfrm rot="5400000">
            <a:off x="5164121" y="1388777"/>
            <a:ext cx="1863949" cy="1392209"/>
          </a:xfrm>
          <a:prstGeom prst="rect">
            <a:avLst/>
          </a:prstGeom>
        </p:spPr>
      </p:pic>
      <p:pic>
        <p:nvPicPr>
          <p:cNvPr id="53" name="Picture 52">
            <a:extLst>
              <a:ext uri="{FF2B5EF4-FFF2-40B4-BE49-F238E27FC236}">
                <a16:creationId xmlns:a16="http://schemas.microsoft.com/office/drawing/2014/main" id="{BEE1F844-ECB6-7A47-B442-70F428FA5C43}"/>
              </a:ext>
            </a:extLst>
          </p:cNvPr>
          <p:cNvPicPr>
            <a:picLocks noChangeAspect="1"/>
          </p:cNvPicPr>
          <p:nvPr/>
        </p:nvPicPr>
        <p:blipFill>
          <a:blip r:embed="rId25"/>
          <a:stretch>
            <a:fillRect/>
          </a:stretch>
        </p:blipFill>
        <p:spPr>
          <a:xfrm rot="5400000">
            <a:off x="6580165" y="1384329"/>
            <a:ext cx="1847136" cy="1379651"/>
          </a:xfrm>
          <a:prstGeom prst="rect">
            <a:avLst/>
          </a:prstGeom>
        </p:spPr>
      </p:pic>
      <p:pic>
        <p:nvPicPr>
          <p:cNvPr id="55" name="Picture 54">
            <a:extLst>
              <a:ext uri="{FF2B5EF4-FFF2-40B4-BE49-F238E27FC236}">
                <a16:creationId xmlns:a16="http://schemas.microsoft.com/office/drawing/2014/main" id="{BE4A8BD2-16CB-2F41-8100-85FEC32FAB10}"/>
              </a:ext>
            </a:extLst>
          </p:cNvPr>
          <p:cNvPicPr>
            <a:picLocks noChangeAspect="1"/>
          </p:cNvPicPr>
          <p:nvPr/>
        </p:nvPicPr>
        <p:blipFill>
          <a:blip r:embed="rId26"/>
          <a:stretch>
            <a:fillRect/>
          </a:stretch>
        </p:blipFill>
        <p:spPr>
          <a:xfrm rot="5400000">
            <a:off x="7727551" y="1384328"/>
            <a:ext cx="1847136" cy="1379651"/>
          </a:xfrm>
          <a:prstGeom prst="rect">
            <a:avLst/>
          </a:prstGeom>
        </p:spPr>
      </p:pic>
      <p:pic>
        <p:nvPicPr>
          <p:cNvPr id="57" name="Picture 56">
            <a:extLst>
              <a:ext uri="{FF2B5EF4-FFF2-40B4-BE49-F238E27FC236}">
                <a16:creationId xmlns:a16="http://schemas.microsoft.com/office/drawing/2014/main" id="{1848CA7C-35AB-A44A-BF32-E225C8A4ADC9}"/>
              </a:ext>
            </a:extLst>
          </p:cNvPr>
          <p:cNvPicPr>
            <a:picLocks noChangeAspect="1"/>
          </p:cNvPicPr>
          <p:nvPr/>
        </p:nvPicPr>
        <p:blipFill>
          <a:blip r:embed="rId27"/>
          <a:stretch>
            <a:fillRect/>
          </a:stretch>
        </p:blipFill>
        <p:spPr>
          <a:xfrm rot="5400000">
            <a:off x="9117759" y="1353916"/>
            <a:ext cx="1847136" cy="1379651"/>
          </a:xfrm>
          <a:prstGeom prst="rect">
            <a:avLst/>
          </a:prstGeom>
        </p:spPr>
      </p:pic>
      <p:pic>
        <p:nvPicPr>
          <p:cNvPr id="59" name="Picture 58">
            <a:extLst>
              <a:ext uri="{FF2B5EF4-FFF2-40B4-BE49-F238E27FC236}">
                <a16:creationId xmlns:a16="http://schemas.microsoft.com/office/drawing/2014/main" id="{A50E9161-FBD1-CB4B-9244-5BFCB50B5F6D}"/>
              </a:ext>
            </a:extLst>
          </p:cNvPr>
          <p:cNvPicPr>
            <a:picLocks noChangeAspect="1"/>
          </p:cNvPicPr>
          <p:nvPr/>
        </p:nvPicPr>
        <p:blipFill>
          <a:blip r:embed="rId28"/>
          <a:stretch>
            <a:fillRect/>
          </a:stretch>
        </p:blipFill>
        <p:spPr>
          <a:xfrm rot="5400000">
            <a:off x="10518525" y="1331557"/>
            <a:ext cx="1847136" cy="1379652"/>
          </a:xfrm>
          <a:prstGeom prst="rect">
            <a:avLst/>
          </a:prstGeom>
        </p:spPr>
      </p:pic>
      <p:sp>
        <p:nvSpPr>
          <p:cNvPr id="60" name="TextBox 59">
            <a:extLst>
              <a:ext uri="{FF2B5EF4-FFF2-40B4-BE49-F238E27FC236}">
                <a16:creationId xmlns:a16="http://schemas.microsoft.com/office/drawing/2014/main" id="{0BC6F3C7-9B1B-E640-BAFB-C75B50FE825E}"/>
              </a:ext>
            </a:extLst>
          </p:cNvPr>
          <p:cNvSpPr txBox="1"/>
          <p:nvPr/>
        </p:nvSpPr>
        <p:spPr>
          <a:xfrm>
            <a:off x="-5777" y="-64167"/>
            <a:ext cx="12181735" cy="1090811"/>
          </a:xfrm>
          <a:prstGeom prst="rect">
            <a:avLst/>
          </a:prstGeom>
          <a:solidFill>
            <a:srgbClr val="FFFF00"/>
          </a:solidFill>
        </p:spPr>
        <p:txBody>
          <a:bodyPr wrap="square" rtlCol="0">
            <a:spAutoFit/>
          </a:bodyPr>
          <a:lstStyle/>
          <a:p>
            <a:pPr algn="ctr">
              <a:lnSpc>
                <a:spcPct val="150000"/>
              </a:lnSpc>
            </a:pPr>
            <a:r>
              <a:rPr lang="en-US" sz="4800" b="1" dirty="0">
                <a:latin typeface="American Typewriter" panose="02090604020004020304" pitchFamily="18" charset="77"/>
              </a:rPr>
              <a:t>6PR says… BE SAFE ONLINE!!</a:t>
            </a:r>
          </a:p>
        </p:txBody>
      </p:sp>
    </p:spTree>
    <p:extLst>
      <p:ext uri="{BB962C8B-B14F-4D97-AF65-F5344CB8AC3E}">
        <p14:creationId xmlns:p14="http://schemas.microsoft.com/office/powerpoint/2010/main" val="413290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67962" y="1765005"/>
            <a:ext cx="6868633" cy="1561450"/>
          </a:xfrm>
        </p:spPr>
        <p:txBody>
          <a:bodyPr>
            <a:normAutofit lnSpcReduction="10000"/>
          </a:bodyPr>
          <a:lstStyle/>
          <a:p>
            <a:r>
              <a:rPr lang="en-US" sz="5400" b="1" dirty="0">
                <a:latin typeface="Twinkl Cursive Looped Thin" panose="02000000000000000000" pitchFamily="2" charset="77"/>
              </a:rPr>
              <a:t>Do not talk to strangers online.</a:t>
            </a:r>
          </a:p>
        </p:txBody>
      </p:sp>
      <p:pic>
        <p:nvPicPr>
          <p:cNvPr id="4" name="Picture 3">
            <a:extLst>
              <a:ext uri="{FF2B5EF4-FFF2-40B4-BE49-F238E27FC236}">
                <a16:creationId xmlns:a16="http://schemas.microsoft.com/office/drawing/2014/main" id="{9A4653A0-D651-C34B-B759-129414B7F699}"/>
              </a:ext>
            </a:extLst>
          </p:cNvPr>
          <p:cNvPicPr>
            <a:picLocks noChangeAspect="1"/>
          </p:cNvPicPr>
          <p:nvPr/>
        </p:nvPicPr>
        <p:blipFill>
          <a:blip r:embed="rId3"/>
          <a:stretch>
            <a:fillRect/>
          </a:stretch>
        </p:blipFill>
        <p:spPr>
          <a:xfrm>
            <a:off x="382772" y="362634"/>
            <a:ext cx="2963821" cy="2963821"/>
          </a:xfrm>
          <a:prstGeom prst="rect">
            <a:avLst/>
          </a:prstGeom>
        </p:spPr>
      </p:pic>
      <p:sp>
        <p:nvSpPr>
          <p:cNvPr id="9" name="Title 8">
            <a:extLst>
              <a:ext uri="{FF2B5EF4-FFF2-40B4-BE49-F238E27FC236}">
                <a16:creationId xmlns:a16="http://schemas.microsoft.com/office/drawing/2014/main" id="{BF08FAA5-7010-D64A-B359-38302BA90CB7}"/>
              </a:ext>
            </a:extLst>
          </p:cNvPr>
          <p:cNvSpPr>
            <a:spLocks noGrp="1"/>
          </p:cNvSpPr>
          <p:nvPr>
            <p:ph type="ctrTitle"/>
          </p:nvPr>
        </p:nvSpPr>
        <p:spPr>
          <a:xfrm>
            <a:off x="3346592" y="211869"/>
            <a:ext cx="8845407" cy="1205675"/>
          </a:xfrm>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INTERNET SAFTEY</a:t>
            </a:r>
          </a:p>
        </p:txBody>
      </p:sp>
      <p:pic>
        <p:nvPicPr>
          <p:cNvPr id="2" name="Picture 1">
            <a:extLst>
              <a:ext uri="{FF2B5EF4-FFF2-40B4-BE49-F238E27FC236}">
                <a16:creationId xmlns:a16="http://schemas.microsoft.com/office/drawing/2014/main" id="{9E7ADA04-4DCA-C546-8544-43F243DF3F31}"/>
              </a:ext>
            </a:extLst>
          </p:cNvPr>
          <p:cNvPicPr>
            <a:picLocks noChangeAspect="1"/>
          </p:cNvPicPr>
          <p:nvPr/>
        </p:nvPicPr>
        <p:blipFill>
          <a:blip r:embed="rId4"/>
          <a:stretch>
            <a:fillRect/>
          </a:stretch>
        </p:blipFill>
        <p:spPr>
          <a:xfrm>
            <a:off x="6689497" y="3673916"/>
            <a:ext cx="5119731" cy="2633472"/>
          </a:xfrm>
          <a:prstGeom prst="rect">
            <a:avLst/>
          </a:prstGeom>
        </p:spPr>
      </p:pic>
      <p:pic>
        <p:nvPicPr>
          <p:cNvPr id="5" name="Picture 4">
            <a:extLst>
              <a:ext uri="{FF2B5EF4-FFF2-40B4-BE49-F238E27FC236}">
                <a16:creationId xmlns:a16="http://schemas.microsoft.com/office/drawing/2014/main" id="{41D6B50C-9418-8A4E-BB40-3DADBBCBF56E}"/>
              </a:ext>
            </a:extLst>
          </p:cNvPr>
          <p:cNvPicPr>
            <a:picLocks noChangeAspect="1"/>
          </p:cNvPicPr>
          <p:nvPr/>
        </p:nvPicPr>
        <p:blipFill>
          <a:blip r:embed="rId5"/>
          <a:stretch>
            <a:fillRect/>
          </a:stretch>
        </p:blipFill>
        <p:spPr>
          <a:xfrm>
            <a:off x="382772" y="3663709"/>
            <a:ext cx="4720856" cy="2643679"/>
          </a:xfrm>
          <a:prstGeom prst="rect">
            <a:avLst/>
          </a:prstGeom>
        </p:spPr>
      </p:pic>
    </p:spTree>
    <p:extLst>
      <p:ext uri="{BB962C8B-B14F-4D97-AF65-F5344CB8AC3E}">
        <p14:creationId xmlns:p14="http://schemas.microsoft.com/office/powerpoint/2010/main" val="395034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2925" y="146304"/>
            <a:ext cx="11272837" cy="1271333"/>
          </a:xfrm>
        </p:spPr>
        <p:txBody>
          <a:bodyPr>
            <a:normAutofit/>
          </a:bodyPr>
          <a:lstStyle/>
          <a:p>
            <a:pPr algn="ctr"/>
            <a:r>
              <a:rPr lang="en-US" sz="7200" b="1" dirty="0"/>
              <a:t>Be Internet Safety HEROES!</a:t>
            </a:r>
          </a:p>
        </p:txBody>
      </p:sp>
      <p:pic>
        <p:nvPicPr>
          <p:cNvPr id="4" name="Content Placeholder 3" descr="download.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5322" y="1166951"/>
            <a:ext cx="4751571" cy="5416730"/>
          </a:xfrm>
        </p:spPr>
      </p:pic>
      <p:sp>
        <p:nvSpPr>
          <p:cNvPr id="5" name="TextBox 4"/>
          <p:cNvSpPr txBox="1"/>
          <p:nvPr/>
        </p:nvSpPr>
        <p:spPr>
          <a:xfrm>
            <a:off x="274320" y="1597336"/>
            <a:ext cx="6051002" cy="5016758"/>
          </a:xfrm>
          <a:prstGeom prst="rect">
            <a:avLst/>
          </a:prstGeom>
          <a:noFill/>
        </p:spPr>
        <p:txBody>
          <a:bodyPr wrap="square" rtlCol="0">
            <a:spAutoFit/>
          </a:bodyPr>
          <a:lstStyle/>
          <a:p>
            <a:pPr algn="ctr"/>
            <a:r>
              <a:rPr lang="en-US" sz="4000" b="1" dirty="0">
                <a:ln w="22225">
                  <a:solidFill>
                    <a:schemeClr val="accent2"/>
                  </a:solidFill>
                  <a:prstDash val="solid"/>
                </a:ln>
                <a:solidFill>
                  <a:srgbClr val="FF0000"/>
                </a:solidFill>
              </a:rPr>
              <a:t>DON</a:t>
            </a:r>
            <a:r>
              <a:rPr lang="fr-FR" sz="4000" b="1" dirty="0">
                <a:ln w="22225">
                  <a:solidFill>
                    <a:schemeClr val="accent2"/>
                  </a:solidFill>
                  <a:prstDash val="solid"/>
                </a:ln>
                <a:solidFill>
                  <a:srgbClr val="FF0000"/>
                </a:solidFill>
              </a:rPr>
              <a:t>’</a:t>
            </a:r>
            <a:r>
              <a:rPr lang="en-US" sz="4000" b="1" dirty="0">
                <a:ln w="22225">
                  <a:solidFill>
                    <a:schemeClr val="accent2"/>
                  </a:solidFill>
                  <a:prstDash val="solid"/>
                </a:ln>
                <a:solidFill>
                  <a:srgbClr val="FF0000"/>
                </a:solidFill>
              </a:rPr>
              <a:t>T DOWNLOAD THINGS YOU THINK WILL UPSET OR HURT YOU.</a:t>
            </a:r>
          </a:p>
          <a:p>
            <a:pPr algn="ctr"/>
            <a:endParaRPr lang="en-US" sz="4000" b="1" dirty="0">
              <a:ln w="22225">
                <a:solidFill>
                  <a:schemeClr val="accent2"/>
                </a:solidFill>
                <a:prstDash val="solid"/>
              </a:ln>
              <a:solidFill>
                <a:srgbClr val="FF0000"/>
              </a:solidFill>
            </a:endParaRPr>
          </a:p>
          <a:p>
            <a:pPr algn="ctr"/>
            <a:r>
              <a:rPr lang="en-US" sz="4000" b="1" dirty="0">
                <a:ln w="22225">
                  <a:solidFill>
                    <a:schemeClr val="accent2"/>
                  </a:solidFill>
                  <a:prstDash val="solid"/>
                </a:ln>
                <a:solidFill>
                  <a:srgbClr val="FF0000"/>
                </a:solidFill>
              </a:rPr>
              <a:t>DON’T TALK TO SRANGERS BECAUSE THEY MIGHT PRETENED TO KNOW YOU IN REAL LIFE.</a:t>
            </a:r>
          </a:p>
        </p:txBody>
      </p:sp>
    </p:spTree>
    <p:extLst>
      <p:ext uri="{BB962C8B-B14F-4D97-AF65-F5344CB8AC3E}">
        <p14:creationId xmlns:p14="http://schemas.microsoft.com/office/powerpoint/2010/main" val="187232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1000"/>
                                        <p:tgtEl>
                                          <p:spTgt spid="5">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linds(horizontal)">
                                      <p:cBhvr>
                                        <p:cTn id="1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58C916-43CC-1142-8B10-31690A1FBA38}"/>
              </a:ext>
            </a:extLst>
          </p:cNvPr>
          <p:cNvPicPr>
            <a:picLocks noChangeAspect="1"/>
          </p:cNvPicPr>
          <p:nvPr/>
        </p:nvPicPr>
        <p:blipFill>
          <a:blip r:embed="rId3"/>
          <a:stretch>
            <a:fillRect/>
          </a:stretch>
        </p:blipFill>
        <p:spPr>
          <a:xfrm>
            <a:off x="8238159" y="1506176"/>
            <a:ext cx="2618043" cy="2033451"/>
          </a:xfrm>
          <a:prstGeom prst="rect">
            <a:avLst/>
          </a:prstGeom>
        </p:spPr>
      </p:pic>
      <p:pic>
        <p:nvPicPr>
          <p:cNvPr id="8" name="Picture 7">
            <a:extLst>
              <a:ext uri="{FF2B5EF4-FFF2-40B4-BE49-F238E27FC236}">
                <a16:creationId xmlns:a16="http://schemas.microsoft.com/office/drawing/2014/main" id="{28E0809F-CF08-8542-B7B3-F8BB04E4914B}"/>
              </a:ext>
            </a:extLst>
          </p:cNvPr>
          <p:cNvPicPr>
            <a:picLocks noChangeAspect="1"/>
          </p:cNvPicPr>
          <p:nvPr/>
        </p:nvPicPr>
        <p:blipFill>
          <a:blip r:embed="rId4"/>
          <a:stretch>
            <a:fillRect/>
          </a:stretch>
        </p:blipFill>
        <p:spPr>
          <a:xfrm>
            <a:off x="60638" y="1184663"/>
            <a:ext cx="2857500" cy="2857500"/>
          </a:xfrm>
          <a:prstGeom prst="rect">
            <a:avLst/>
          </a:prstGeom>
        </p:spPr>
      </p:pic>
      <p:pic>
        <p:nvPicPr>
          <p:cNvPr id="10" name="Picture 9">
            <a:extLst>
              <a:ext uri="{FF2B5EF4-FFF2-40B4-BE49-F238E27FC236}">
                <a16:creationId xmlns:a16="http://schemas.microsoft.com/office/drawing/2014/main" id="{FEBE09E5-B9CF-8B4C-88F2-B3B1F19DD169}"/>
              </a:ext>
            </a:extLst>
          </p:cNvPr>
          <p:cNvPicPr>
            <a:picLocks noChangeAspect="1"/>
          </p:cNvPicPr>
          <p:nvPr/>
        </p:nvPicPr>
        <p:blipFill>
          <a:blip r:embed="rId5"/>
          <a:stretch>
            <a:fillRect/>
          </a:stretch>
        </p:blipFill>
        <p:spPr>
          <a:xfrm>
            <a:off x="0" y="3760156"/>
            <a:ext cx="3777265" cy="3097844"/>
          </a:xfrm>
          <a:prstGeom prst="rect">
            <a:avLst/>
          </a:prstGeom>
        </p:spPr>
      </p:pic>
      <p:sp>
        <p:nvSpPr>
          <p:cNvPr id="2" name="Title 1">
            <a:extLst>
              <a:ext uri="{FF2B5EF4-FFF2-40B4-BE49-F238E27FC236}">
                <a16:creationId xmlns:a16="http://schemas.microsoft.com/office/drawing/2014/main" id="{025ECAF7-3BE1-9042-A0FF-E684B3133255}"/>
              </a:ext>
            </a:extLst>
          </p:cNvPr>
          <p:cNvSpPr>
            <a:spLocks noGrp="1"/>
          </p:cNvSpPr>
          <p:nvPr>
            <p:ph type="ctrTitle"/>
          </p:nvPr>
        </p:nvSpPr>
        <p:spPr>
          <a:xfrm>
            <a:off x="79942" y="80676"/>
            <a:ext cx="12112058" cy="1606521"/>
          </a:xfrm>
        </p:spPr>
        <p:txBody>
          <a:bodyPr>
            <a:normAutofit fontScale="90000"/>
          </a:bodyPr>
          <a:lstStyle/>
          <a:p>
            <a:r>
              <a:rPr lang="en-US" sz="11500" b="1" dirty="0">
                <a:solidFill>
                  <a:srgbClr val="FF0000"/>
                </a:solidFill>
                <a:latin typeface="American Typewriter" panose="02090604020004020304" pitchFamily="18" charset="77"/>
              </a:rPr>
              <a:t>SCAMMING</a:t>
            </a:r>
            <a:r>
              <a:rPr lang="en-US" sz="11500" b="1" dirty="0">
                <a:latin typeface="American Typewriter" panose="02090604020004020304" pitchFamily="18" charset="77"/>
              </a:rPr>
              <a:t>!</a:t>
            </a:r>
            <a:endParaRPr lang="en-US" sz="8800" b="1" dirty="0">
              <a:latin typeface="American Typewriter" panose="02090604020004020304" pitchFamily="18" charset="77"/>
            </a:endParaRPr>
          </a:p>
        </p:txBody>
      </p:sp>
      <p:pic>
        <p:nvPicPr>
          <p:cNvPr id="6" name="Picture 5">
            <a:extLst>
              <a:ext uri="{FF2B5EF4-FFF2-40B4-BE49-F238E27FC236}">
                <a16:creationId xmlns:a16="http://schemas.microsoft.com/office/drawing/2014/main" id="{5BC77112-943B-6846-9A38-F75F42BC145F}"/>
              </a:ext>
            </a:extLst>
          </p:cNvPr>
          <p:cNvPicPr>
            <a:picLocks noChangeAspect="1"/>
          </p:cNvPicPr>
          <p:nvPr/>
        </p:nvPicPr>
        <p:blipFill>
          <a:blip r:embed="rId6"/>
          <a:stretch>
            <a:fillRect/>
          </a:stretch>
        </p:blipFill>
        <p:spPr>
          <a:xfrm>
            <a:off x="3394608" y="1687198"/>
            <a:ext cx="4367081" cy="3704860"/>
          </a:xfrm>
          <a:prstGeom prst="rect">
            <a:avLst/>
          </a:prstGeom>
        </p:spPr>
      </p:pic>
      <p:pic>
        <p:nvPicPr>
          <p:cNvPr id="7" name="Picture 6">
            <a:extLst>
              <a:ext uri="{FF2B5EF4-FFF2-40B4-BE49-F238E27FC236}">
                <a16:creationId xmlns:a16="http://schemas.microsoft.com/office/drawing/2014/main" id="{E475A77C-0621-F64E-83BF-FE9B99111734}"/>
              </a:ext>
            </a:extLst>
          </p:cNvPr>
          <p:cNvPicPr>
            <a:picLocks noChangeAspect="1"/>
          </p:cNvPicPr>
          <p:nvPr/>
        </p:nvPicPr>
        <p:blipFill>
          <a:blip r:embed="rId7"/>
          <a:stretch>
            <a:fillRect/>
          </a:stretch>
        </p:blipFill>
        <p:spPr>
          <a:xfrm>
            <a:off x="7379032" y="3539628"/>
            <a:ext cx="4687857" cy="3318371"/>
          </a:xfrm>
          <a:prstGeom prst="rect">
            <a:avLst/>
          </a:prstGeom>
        </p:spPr>
      </p:pic>
    </p:spTree>
    <p:extLst>
      <p:ext uri="{BB962C8B-B14F-4D97-AF65-F5344CB8AC3E}">
        <p14:creationId xmlns:p14="http://schemas.microsoft.com/office/powerpoint/2010/main" val="410860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0363" y="407656"/>
            <a:ext cx="11015330" cy="1325563"/>
          </a:xfrm>
        </p:spPr>
        <p:txBody>
          <a:bodyPr>
            <a:normAutofit fontScale="90000"/>
          </a:bodyPr>
          <a:lstStyle/>
          <a:p>
            <a:r>
              <a:rPr lang="en-US" sz="6000" b="1" dirty="0">
                <a:latin typeface="American Typewriter" panose="02090604020004020304" pitchFamily="18" charset="77"/>
              </a:rPr>
              <a:t>So how do we keep safe online?</a:t>
            </a:r>
          </a:p>
        </p:txBody>
      </p:sp>
      <p:sp>
        <p:nvSpPr>
          <p:cNvPr id="3" name="Content Placeholder 2">
            <a:extLst>
              <a:ext uri="{FF2B5EF4-FFF2-40B4-BE49-F238E27FC236}">
                <a16:creationId xmlns:a16="http://schemas.microsoft.com/office/drawing/2014/main" id="{CBF6D237-7277-0B41-9B71-ABB6880FEC56}"/>
              </a:ext>
            </a:extLst>
          </p:cNvPr>
          <p:cNvSpPr>
            <a:spLocks noGrp="1"/>
          </p:cNvSpPr>
          <p:nvPr>
            <p:ph idx="1"/>
          </p:nvPr>
        </p:nvSpPr>
        <p:spPr>
          <a:xfrm>
            <a:off x="680484" y="1935126"/>
            <a:ext cx="10845209" cy="4401879"/>
          </a:xfrm>
        </p:spPr>
        <p:txBody>
          <a:bodyPr>
            <a:normAutofit fontScale="92500"/>
          </a:bodyPr>
          <a:lstStyle/>
          <a:p>
            <a:pPr>
              <a:lnSpc>
                <a:spcPct val="150000"/>
              </a:lnSpc>
            </a:pPr>
            <a:r>
              <a:rPr lang="en-GB" sz="5400" dirty="0">
                <a:solidFill>
                  <a:srgbClr val="FF2F92"/>
                </a:solidFill>
                <a:latin typeface="American Typewriter" panose="02090604020004020304" pitchFamily="18" charset="77"/>
              </a:rPr>
              <a:t> Never Download From Pop ups.</a:t>
            </a:r>
          </a:p>
          <a:p>
            <a:pPr>
              <a:lnSpc>
                <a:spcPct val="150000"/>
              </a:lnSpc>
            </a:pPr>
            <a:r>
              <a:rPr lang="en-GB" sz="5400" dirty="0">
                <a:solidFill>
                  <a:srgbClr val="7030A0"/>
                </a:solidFill>
                <a:latin typeface="American Typewriter" panose="02090604020004020304" pitchFamily="18" charset="77"/>
              </a:rPr>
              <a:t> Visit Safe Websites.</a:t>
            </a:r>
          </a:p>
          <a:p>
            <a:pPr>
              <a:lnSpc>
                <a:spcPct val="150000"/>
              </a:lnSpc>
            </a:pPr>
            <a:r>
              <a:rPr lang="en-GB" sz="5400" dirty="0">
                <a:solidFill>
                  <a:srgbClr val="00B0F0"/>
                </a:solidFill>
                <a:latin typeface="American Typewriter" panose="02090604020004020304" pitchFamily="18" charset="77"/>
              </a:rPr>
              <a:t> Use Tough To Crack Passwords.</a:t>
            </a:r>
            <a:endParaRPr lang="en-US" dirty="0">
              <a:solidFill>
                <a:srgbClr val="7030A0"/>
              </a:solidFill>
              <a:latin typeface="American Typewriter" panose="02090604020004020304" pitchFamily="18" charset="77"/>
            </a:endParaRPr>
          </a:p>
        </p:txBody>
      </p:sp>
    </p:spTree>
    <p:extLst>
      <p:ext uri="{BB962C8B-B14F-4D97-AF65-F5344CB8AC3E}">
        <p14:creationId xmlns:p14="http://schemas.microsoft.com/office/powerpoint/2010/main" val="278230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2000"/>
                                        <p:tgtEl>
                                          <p:spTgt spid="3">
                                            <p:txEl>
                                              <p:pRg st="1" end="1"/>
                                            </p:txEl>
                                          </p:spTgt>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0195-BF72-2F44-BFA2-E19408536DDA}"/>
              </a:ext>
            </a:extLst>
          </p:cNvPr>
          <p:cNvSpPr>
            <a:spLocks noGrp="1"/>
          </p:cNvSpPr>
          <p:nvPr>
            <p:ph type="ctrTitle"/>
          </p:nvPr>
        </p:nvSpPr>
        <p:spPr>
          <a:xfrm flipH="1">
            <a:off x="9778066" y="641206"/>
            <a:ext cx="1729993" cy="340101"/>
          </a:xfrm>
        </p:spPr>
        <p:txBody>
          <a:bodyPr>
            <a:normAutofit fontScale="90000"/>
          </a:bodyPr>
          <a:lstStyle/>
          <a:p>
            <a:r>
              <a:rPr lang="en-US" sz="6600" b="1" dirty="0">
                <a:latin typeface="Bookman Old Style" panose="02050604050505020204" pitchFamily="18" charset="0"/>
              </a:rPr>
              <a:t> </a:t>
            </a:r>
          </a:p>
        </p:txBody>
      </p:sp>
      <p:sp>
        <p:nvSpPr>
          <p:cNvPr id="3" name="Subtitle 2">
            <a:extLst>
              <a:ext uri="{FF2B5EF4-FFF2-40B4-BE49-F238E27FC236}">
                <a16:creationId xmlns:a16="http://schemas.microsoft.com/office/drawing/2014/main" id="{2C7ECE75-7CE7-C741-ACED-80418038AA84}"/>
              </a:ext>
            </a:extLst>
          </p:cNvPr>
          <p:cNvSpPr>
            <a:spLocks noGrp="1"/>
          </p:cNvSpPr>
          <p:nvPr>
            <p:ph type="subTitle" idx="1"/>
          </p:nvPr>
        </p:nvSpPr>
        <p:spPr>
          <a:xfrm>
            <a:off x="3679902" y="410747"/>
            <a:ext cx="6098163" cy="3202247"/>
          </a:xfrm>
        </p:spPr>
        <p:txBody>
          <a:bodyPr>
            <a:normAutofit/>
          </a:bodyPr>
          <a:lstStyle/>
          <a:p>
            <a:endParaRPr lang="en-US" sz="4400" u="sng" dirty="0">
              <a:latin typeface="Apple Color Emoji" pitchFamily="2" charset="0"/>
              <a:ea typeface="Apple Color Emoji" pitchFamily="2" charset="0"/>
            </a:endParaRPr>
          </a:p>
        </p:txBody>
      </p:sp>
      <p:pic>
        <p:nvPicPr>
          <p:cNvPr id="6" name="Picture 5">
            <a:extLst>
              <a:ext uri="{FF2B5EF4-FFF2-40B4-BE49-F238E27FC236}">
                <a16:creationId xmlns:a16="http://schemas.microsoft.com/office/drawing/2014/main" id="{8C8CA520-B59C-C142-A81C-55C637025A91}"/>
              </a:ext>
            </a:extLst>
          </p:cNvPr>
          <p:cNvPicPr>
            <a:picLocks noChangeAspect="1"/>
          </p:cNvPicPr>
          <p:nvPr/>
        </p:nvPicPr>
        <p:blipFill rotWithShape="1">
          <a:blip r:embed="rId3"/>
          <a:srcRect l="4098" t="8216" r="3372" b="14185"/>
          <a:stretch/>
        </p:blipFill>
        <p:spPr>
          <a:xfrm>
            <a:off x="0" y="-2076"/>
            <a:ext cx="12192000" cy="6941785"/>
          </a:xfrm>
          <a:prstGeom prst="rect">
            <a:avLst/>
          </a:prstGeom>
        </p:spPr>
      </p:pic>
      <p:sp>
        <p:nvSpPr>
          <p:cNvPr id="7" name="TextBox 6">
            <a:extLst>
              <a:ext uri="{FF2B5EF4-FFF2-40B4-BE49-F238E27FC236}">
                <a16:creationId xmlns:a16="http://schemas.microsoft.com/office/drawing/2014/main" id="{9D73B3CB-EC6E-634D-A312-E152BD687DC0}"/>
              </a:ext>
            </a:extLst>
          </p:cNvPr>
          <p:cNvSpPr txBox="1"/>
          <p:nvPr/>
        </p:nvSpPr>
        <p:spPr>
          <a:xfrm>
            <a:off x="1023104" y="667339"/>
            <a:ext cx="10145790" cy="1200329"/>
          </a:xfrm>
          <a:prstGeom prst="rect">
            <a:avLst/>
          </a:prstGeom>
          <a:noFill/>
        </p:spPr>
        <p:txBody>
          <a:bodyPr wrap="square" rtlCol="0">
            <a:spAutoFit/>
          </a:bodyPr>
          <a:lstStyle/>
          <a:p>
            <a:pPr algn="ctr"/>
            <a:r>
              <a:rPr lang="en-US" sz="7200" b="1" dirty="0">
                <a:latin typeface="Harrington" pitchFamily="82" charset="77"/>
              </a:rPr>
              <a:t>After School Club</a:t>
            </a:r>
          </a:p>
        </p:txBody>
      </p:sp>
      <p:sp>
        <p:nvSpPr>
          <p:cNvPr id="4" name="Rectangle 3">
            <a:extLst>
              <a:ext uri="{FF2B5EF4-FFF2-40B4-BE49-F238E27FC236}">
                <a16:creationId xmlns:a16="http://schemas.microsoft.com/office/drawing/2014/main" id="{C2B28566-FD22-0246-B796-51DC3BE95CFE}"/>
              </a:ext>
            </a:extLst>
          </p:cNvPr>
          <p:cNvSpPr/>
          <p:nvPr/>
        </p:nvSpPr>
        <p:spPr>
          <a:xfrm>
            <a:off x="2404925" y="2627276"/>
            <a:ext cx="7382150" cy="2594941"/>
          </a:xfrm>
          <a:prstGeom prst="rect">
            <a:avLst/>
          </a:prstGeom>
        </p:spPr>
        <p:txBody>
          <a:bodyPr wrap="none">
            <a:spAutoFit/>
          </a:bodyPr>
          <a:lstStyle/>
          <a:p>
            <a:pPr algn="ctr">
              <a:lnSpc>
                <a:spcPct val="200000"/>
              </a:lnSpc>
            </a:pPr>
            <a:r>
              <a:rPr lang="en-US" sz="4400" b="1" dirty="0">
                <a:solidFill>
                  <a:schemeClr val="bg1"/>
                </a:solidFill>
                <a:latin typeface="Harrington" pitchFamily="82" charset="77"/>
              </a:rPr>
              <a:t>Welcome, today our topic is…</a:t>
            </a:r>
          </a:p>
          <a:p>
            <a:pPr algn="ctr">
              <a:lnSpc>
                <a:spcPct val="200000"/>
              </a:lnSpc>
            </a:pPr>
            <a:r>
              <a:rPr lang="en-US" sz="4400" b="1" dirty="0">
                <a:solidFill>
                  <a:schemeClr val="bg1"/>
                </a:solidFill>
                <a:latin typeface="Harrington" pitchFamily="82" charset="77"/>
              </a:rPr>
              <a:t>ONLINE SAFETY</a:t>
            </a:r>
          </a:p>
        </p:txBody>
      </p:sp>
    </p:spTree>
    <p:extLst>
      <p:ext uri="{BB962C8B-B14F-4D97-AF65-F5344CB8AC3E}">
        <p14:creationId xmlns:p14="http://schemas.microsoft.com/office/powerpoint/2010/main" val="230691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0195-BF72-2F44-BFA2-E19408536DDA}"/>
              </a:ext>
            </a:extLst>
          </p:cNvPr>
          <p:cNvSpPr>
            <a:spLocks noGrp="1"/>
          </p:cNvSpPr>
          <p:nvPr>
            <p:ph type="ctrTitle"/>
          </p:nvPr>
        </p:nvSpPr>
        <p:spPr>
          <a:xfrm flipH="1">
            <a:off x="9778066" y="641206"/>
            <a:ext cx="1729993" cy="340101"/>
          </a:xfrm>
        </p:spPr>
        <p:txBody>
          <a:bodyPr>
            <a:normAutofit fontScale="90000"/>
          </a:bodyPr>
          <a:lstStyle/>
          <a:p>
            <a:r>
              <a:rPr lang="en-US" sz="6600" b="1" dirty="0">
                <a:latin typeface="Bookman Old Style" panose="02050604050505020204" pitchFamily="18" charset="0"/>
              </a:rPr>
              <a:t> </a:t>
            </a:r>
          </a:p>
        </p:txBody>
      </p:sp>
      <p:sp>
        <p:nvSpPr>
          <p:cNvPr id="3" name="Subtitle 2">
            <a:extLst>
              <a:ext uri="{FF2B5EF4-FFF2-40B4-BE49-F238E27FC236}">
                <a16:creationId xmlns:a16="http://schemas.microsoft.com/office/drawing/2014/main" id="{2C7ECE75-7CE7-C741-ACED-80418038AA84}"/>
              </a:ext>
            </a:extLst>
          </p:cNvPr>
          <p:cNvSpPr>
            <a:spLocks noGrp="1"/>
          </p:cNvSpPr>
          <p:nvPr>
            <p:ph type="subTitle" idx="1"/>
          </p:nvPr>
        </p:nvSpPr>
        <p:spPr>
          <a:xfrm>
            <a:off x="3679902" y="410747"/>
            <a:ext cx="6098163" cy="3202247"/>
          </a:xfrm>
        </p:spPr>
        <p:txBody>
          <a:bodyPr>
            <a:normAutofit/>
          </a:bodyPr>
          <a:lstStyle/>
          <a:p>
            <a:endParaRPr lang="en-US" sz="4400" u="sng" dirty="0">
              <a:latin typeface="Apple Color Emoji" pitchFamily="2" charset="0"/>
              <a:ea typeface="Apple Color Emoji" pitchFamily="2" charset="0"/>
            </a:endParaRPr>
          </a:p>
        </p:txBody>
      </p:sp>
      <p:pic>
        <p:nvPicPr>
          <p:cNvPr id="6" name="Picture 5">
            <a:extLst>
              <a:ext uri="{FF2B5EF4-FFF2-40B4-BE49-F238E27FC236}">
                <a16:creationId xmlns:a16="http://schemas.microsoft.com/office/drawing/2014/main" id="{8C8CA520-B59C-C142-A81C-55C637025A91}"/>
              </a:ext>
            </a:extLst>
          </p:cNvPr>
          <p:cNvPicPr>
            <a:picLocks noChangeAspect="1"/>
          </p:cNvPicPr>
          <p:nvPr/>
        </p:nvPicPr>
        <p:blipFill rotWithShape="1">
          <a:blip r:embed="rId3"/>
          <a:srcRect l="4098" t="8216" r="3372" b="14185"/>
          <a:stretch/>
        </p:blipFill>
        <p:spPr>
          <a:xfrm>
            <a:off x="0" y="-2076"/>
            <a:ext cx="12192000" cy="6941785"/>
          </a:xfrm>
          <a:prstGeom prst="rect">
            <a:avLst/>
          </a:prstGeom>
        </p:spPr>
      </p:pic>
      <p:sp>
        <p:nvSpPr>
          <p:cNvPr id="7" name="TextBox 6">
            <a:extLst>
              <a:ext uri="{FF2B5EF4-FFF2-40B4-BE49-F238E27FC236}">
                <a16:creationId xmlns:a16="http://schemas.microsoft.com/office/drawing/2014/main" id="{9D73B3CB-EC6E-634D-A312-E152BD687DC0}"/>
              </a:ext>
            </a:extLst>
          </p:cNvPr>
          <p:cNvSpPr txBox="1"/>
          <p:nvPr/>
        </p:nvSpPr>
        <p:spPr>
          <a:xfrm>
            <a:off x="1023104" y="667339"/>
            <a:ext cx="10145790" cy="1200329"/>
          </a:xfrm>
          <a:prstGeom prst="rect">
            <a:avLst/>
          </a:prstGeom>
          <a:noFill/>
        </p:spPr>
        <p:txBody>
          <a:bodyPr wrap="square" rtlCol="0">
            <a:spAutoFit/>
          </a:bodyPr>
          <a:lstStyle/>
          <a:p>
            <a:pPr algn="ctr"/>
            <a:r>
              <a:rPr lang="en-US" sz="7200" b="1" dirty="0">
                <a:latin typeface="Harrington" pitchFamily="82" charset="77"/>
              </a:rPr>
              <a:t>Online Safety!</a:t>
            </a:r>
          </a:p>
        </p:txBody>
      </p:sp>
      <p:sp>
        <p:nvSpPr>
          <p:cNvPr id="8" name="TextBox 7">
            <a:extLst>
              <a:ext uri="{FF2B5EF4-FFF2-40B4-BE49-F238E27FC236}">
                <a16:creationId xmlns:a16="http://schemas.microsoft.com/office/drawing/2014/main" id="{5C401EF1-9FA0-8845-903C-1039FFC62D8D}"/>
              </a:ext>
            </a:extLst>
          </p:cNvPr>
          <p:cNvSpPr txBox="1"/>
          <p:nvPr/>
        </p:nvSpPr>
        <p:spPr>
          <a:xfrm>
            <a:off x="853521" y="1676283"/>
            <a:ext cx="10484955" cy="3865289"/>
          </a:xfrm>
          <a:prstGeom prst="rect">
            <a:avLst/>
          </a:prstGeom>
          <a:noFill/>
        </p:spPr>
        <p:txBody>
          <a:bodyPr wrap="square" rtlCol="0">
            <a:spAutoFit/>
          </a:bodyPr>
          <a:lstStyle/>
          <a:p>
            <a:pPr marL="457200" indent="-457200">
              <a:lnSpc>
                <a:spcPts val="6040"/>
              </a:lnSpc>
              <a:buFont typeface="Arial" panose="020B0604020202020204" pitchFamily="34" charset="0"/>
              <a:buChar char="•"/>
            </a:pPr>
            <a:r>
              <a:rPr lang="en-US" sz="3200" dirty="0">
                <a:latin typeface="Twinkl Cursive Looped" panose="02000000000000000000" pitchFamily="2" charset="77"/>
                <a:ea typeface="Apple Color Emoji" pitchFamily="2" charset="0"/>
              </a:rPr>
              <a:t>Find a friend you can trust.</a:t>
            </a:r>
          </a:p>
          <a:p>
            <a:pPr marL="457200" indent="-457200">
              <a:lnSpc>
                <a:spcPts val="6040"/>
              </a:lnSpc>
              <a:buFont typeface="Arial" panose="020B0604020202020204" pitchFamily="34" charset="0"/>
              <a:buChar char="•"/>
            </a:pPr>
            <a:r>
              <a:rPr lang="en-US" sz="3200" dirty="0">
                <a:latin typeface="Twinkl Cursive Looped" panose="02000000000000000000" pitchFamily="2" charset="77"/>
                <a:ea typeface="Apple Color Emoji" pitchFamily="2" charset="0"/>
              </a:rPr>
              <a:t>Double check your privacy settings.</a:t>
            </a:r>
          </a:p>
          <a:p>
            <a:pPr marL="457200" indent="-457200">
              <a:lnSpc>
                <a:spcPts val="6040"/>
              </a:lnSpc>
              <a:buFont typeface="Arial" panose="020B0604020202020204" pitchFamily="34" charset="0"/>
              <a:buChar char="•"/>
            </a:pPr>
            <a:r>
              <a:rPr lang="en-US" sz="3200" dirty="0">
                <a:latin typeface="Twinkl Cursive Looped" panose="02000000000000000000" pitchFamily="2" charset="77"/>
                <a:ea typeface="Apple Color Emoji" pitchFamily="2" charset="0"/>
              </a:rPr>
              <a:t>Think before you send or post.</a:t>
            </a:r>
          </a:p>
          <a:p>
            <a:pPr marL="457200" indent="-457200">
              <a:lnSpc>
                <a:spcPts val="6040"/>
              </a:lnSpc>
              <a:buFont typeface="Arial" panose="020B0604020202020204" pitchFamily="34" charset="0"/>
              <a:buChar char="•"/>
            </a:pPr>
            <a:r>
              <a:rPr lang="en-US" sz="3200" dirty="0">
                <a:latin typeface="Twinkl Cursive Looped" panose="02000000000000000000" pitchFamily="2" charset="77"/>
                <a:ea typeface="Apple Color Emoji" pitchFamily="2" charset="0"/>
              </a:rPr>
              <a:t>Do not click too quick.</a:t>
            </a:r>
          </a:p>
          <a:p>
            <a:pPr marL="457200" indent="-457200">
              <a:lnSpc>
                <a:spcPts val="6040"/>
              </a:lnSpc>
              <a:buFont typeface="Arial" panose="020B0604020202020204" pitchFamily="34" charset="0"/>
              <a:buChar char="•"/>
            </a:pPr>
            <a:r>
              <a:rPr lang="en-US" sz="3200" dirty="0">
                <a:latin typeface="Twinkl Cursive Looped" panose="02000000000000000000" pitchFamily="2" charset="77"/>
                <a:ea typeface="Apple Color Emoji" pitchFamily="2" charset="0"/>
              </a:rPr>
              <a:t>Tell a trusted adult if you receive a friend request.</a:t>
            </a:r>
          </a:p>
        </p:txBody>
      </p:sp>
    </p:spTree>
    <p:extLst>
      <p:ext uri="{BB962C8B-B14F-4D97-AF65-F5344CB8AC3E}">
        <p14:creationId xmlns:p14="http://schemas.microsoft.com/office/powerpoint/2010/main" val="13199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8">
                                            <p:txEl>
                                              <p:pRg st="3" end="3"/>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8">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nodeType="after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8">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8">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B44838-38C6-E945-BAF2-8C7795C1BB76}"/>
              </a:ext>
            </a:extLst>
          </p:cNvPr>
          <p:cNvSpPr txBox="1"/>
          <p:nvPr/>
        </p:nvSpPr>
        <p:spPr>
          <a:xfrm>
            <a:off x="1659467" y="406399"/>
            <a:ext cx="9990667" cy="1200329"/>
          </a:xfrm>
          <a:prstGeom prst="rect">
            <a:avLst/>
          </a:prstGeom>
          <a:noFill/>
        </p:spPr>
        <p:txBody>
          <a:bodyPr wrap="square" rtlCol="0">
            <a:spAutoFit/>
          </a:bodyPr>
          <a:lstStyle/>
          <a:p>
            <a:r>
              <a:rPr lang="en-US" sz="7200" dirty="0">
                <a:solidFill>
                  <a:srgbClr val="76D6FF"/>
                </a:solidFill>
                <a:latin typeface="Chalkduster" panose="03050602040202020205" pitchFamily="66" charset="77"/>
              </a:rPr>
              <a:t>Lets talk about </a:t>
            </a:r>
            <a:r>
              <a:rPr lang="en-US" sz="7200" dirty="0">
                <a:solidFill>
                  <a:srgbClr val="76D6FF"/>
                </a:solidFill>
              </a:rPr>
              <a:t>…</a:t>
            </a:r>
          </a:p>
        </p:txBody>
      </p:sp>
      <p:pic>
        <p:nvPicPr>
          <p:cNvPr id="4" name="Picture 3">
            <a:extLst>
              <a:ext uri="{FF2B5EF4-FFF2-40B4-BE49-F238E27FC236}">
                <a16:creationId xmlns:a16="http://schemas.microsoft.com/office/drawing/2014/main" id="{2CB5F8ED-8879-BB4C-A3D1-CCCA2A6802A5}"/>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contrast="-20000"/>
                    </a14:imgEffect>
                  </a14:imgLayer>
                </a14:imgProps>
              </a:ext>
            </a:extLst>
          </a:blip>
          <a:stretch>
            <a:fillRect/>
          </a:stretch>
        </p:blipFill>
        <p:spPr>
          <a:xfrm>
            <a:off x="1" y="1862851"/>
            <a:ext cx="12191999" cy="4995149"/>
          </a:xfrm>
          <a:prstGeom prst="rect">
            <a:avLst/>
          </a:prstGeom>
        </p:spPr>
      </p:pic>
    </p:spTree>
    <p:extLst>
      <p:ext uri="{BB962C8B-B14F-4D97-AF65-F5344CB8AC3E}">
        <p14:creationId xmlns:p14="http://schemas.microsoft.com/office/powerpoint/2010/main" val="9198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9" presetClass="entr" presetSubtype="0" decel="10000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0" fill="hold"/>
                                        <p:tgtEl>
                                          <p:spTgt spid="4"/>
                                        </p:tgtEl>
                                        <p:attrNameLst>
                                          <p:attrName>ppt_w</p:attrName>
                                        </p:attrNameLst>
                                      </p:cBhvr>
                                      <p:tavLst>
                                        <p:tav tm="0">
                                          <p:val>
                                            <p:fltVal val="0"/>
                                          </p:val>
                                        </p:tav>
                                        <p:tav tm="100000">
                                          <p:val>
                                            <p:strVal val="#ppt_w"/>
                                          </p:val>
                                        </p:tav>
                                      </p:tavLst>
                                    </p:anim>
                                    <p:anim calcmode="lin" valueType="num">
                                      <p:cBhvr>
                                        <p:cTn id="17" dur="3000" fill="hold"/>
                                        <p:tgtEl>
                                          <p:spTgt spid="4"/>
                                        </p:tgtEl>
                                        <p:attrNameLst>
                                          <p:attrName>ppt_h</p:attrName>
                                        </p:attrNameLst>
                                      </p:cBhvr>
                                      <p:tavLst>
                                        <p:tav tm="0">
                                          <p:val>
                                            <p:fltVal val="0"/>
                                          </p:val>
                                        </p:tav>
                                        <p:tav tm="100000">
                                          <p:val>
                                            <p:strVal val="#ppt_h"/>
                                          </p:val>
                                        </p:tav>
                                      </p:tavLst>
                                    </p:anim>
                                    <p:anim calcmode="lin" valueType="num">
                                      <p:cBhvr>
                                        <p:cTn id="18" dur="3000" fill="hold"/>
                                        <p:tgtEl>
                                          <p:spTgt spid="4"/>
                                        </p:tgtEl>
                                        <p:attrNameLst>
                                          <p:attrName>style.rotation</p:attrName>
                                        </p:attrNameLst>
                                      </p:cBhvr>
                                      <p:tavLst>
                                        <p:tav tm="0">
                                          <p:val>
                                            <p:fltVal val="360"/>
                                          </p:val>
                                        </p:tav>
                                        <p:tav tm="100000">
                                          <p:val>
                                            <p:fltVal val="0"/>
                                          </p:val>
                                        </p:tav>
                                      </p:tavLst>
                                    </p:anim>
                                    <p:animEffect transition="in" filter="fade">
                                      <p:cBhvr>
                                        <p:cTn id="1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{2AE4535C-330E-8C47-86AE-308CCA4B2C26}tf10001064</Template>
  <TotalTime>549</TotalTime>
  <Words>910</Words>
  <Application>Microsoft Macintosh PowerPoint</Application>
  <PresentationFormat>Widescreen</PresentationFormat>
  <Paragraphs>151</Paragraphs>
  <Slides>20</Slides>
  <Notes>18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Batang</vt:lpstr>
      <vt:lpstr>American Typewriter</vt:lpstr>
      <vt:lpstr>American Typewriter Condensed</vt:lpstr>
      <vt:lpstr>Apple Color Emoji</vt:lpstr>
      <vt:lpstr>Arial</vt:lpstr>
      <vt:lpstr>Bank Gothic Medium</vt:lpstr>
      <vt:lpstr>Bookman Old Style</vt:lpstr>
      <vt:lpstr>Calibri</vt:lpstr>
      <vt:lpstr>Calibri Light</vt:lpstr>
      <vt:lpstr>Capitals</vt:lpstr>
      <vt:lpstr>Chalkduster</vt:lpstr>
      <vt:lpstr>Courier New</vt:lpstr>
      <vt:lpstr>Harrington</vt:lpstr>
      <vt:lpstr>Twinkl Cursive Looped</vt:lpstr>
      <vt:lpstr>Twinkl Cursive Looped Thin</vt:lpstr>
      <vt:lpstr>Verdana</vt:lpstr>
      <vt:lpstr>Office Theme</vt:lpstr>
      <vt:lpstr>Welcome to 6PR’s Assembly - Being Safe Online </vt:lpstr>
      <vt:lpstr>Only talk to people you know and trust online</vt:lpstr>
      <vt:lpstr>INTERNET SAFTEY</vt:lpstr>
      <vt:lpstr>Be Internet Safety HEROES!</vt:lpstr>
      <vt:lpstr>SCAMMING!</vt:lpstr>
      <vt:lpstr>So how do we keep safe online?</vt:lpstr>
      <vt:lpstr> </vt:lpstr>
      <vt:lpstr> </vt:lpstr>
      <vt:lpstr>PowerPoint Presentation</vt:lpstr>
      <vt:lpstr>PowerPoint Presentation</vt:lpstr>
      <vt:lpstr>Cyber Bullying</vt:lpstr>
      <vt:lpstr>PowerPoint Presentation</vt:lpstr>
      <vt:lpstr>TOP TIPS</vt:lpstr>
      <vt:lpstr>Are YOU being safe?</vt:lpstr>
      <vt:lpstr>Stay Safe Online!</vt:lpstr>
      <vt:lpstr>PowerPoint Presentation</vt:lpstr>
      <vt:lpstr>Internet Safety</vt:lpstr>
      <vt:lpstr>Bugs/viruses could occur because…</vt:lpstr>
      <vt:lpstr>If I take a photo of a friend I am always well aware To ask if it’s okay with them  Before I click and share.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Power</dc:creator>
  <cp:lastModifiedBy>Joel Power</cp:lastModifiedBy>
  <cp:revision>36</cp:revision>
  <cp:lastPrinted>2019-10-16T12:25:46Z</cp:lastPrinted>
  <dcterms:created xsi:type="dcterms:W3CDTF">2019-10-15T13:33:35Z</dcterms:created>
  <dcterms:modified xsi:type="dcterms:W3CDTF">2019-10-18T13:08:53Z</dcterms:modified>
</cp:coreProperties>
</file>